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6"/>
  </p:notesMasterIdLst>
  <p:handoutMasterIdLst>
    <p:handoutMasterId r:id="rId17"/>
  </p:handoutMasterIdLst>
  <p:sldIdLst>
    <p:sldId id="258" r:id="rId3"/>
    <p:sldId id="269" r:id="rId4"/>
    <p:sldId id="260" r:id="rId5"/>
    <p:sldId id="261" r:id="rId6"/>
    <p:sldId id="262" r:id="rId7"/>
    <p:sldId id="263" r:id="rId8"/>
    <p:sldId id="270" r:id="rId9"/>
    <p:sldId id="264" r:id="rId10"/>
    <p:sldId id="265" r:id="rId11"/>
    <p:sldId id="266" r:id="rId12"/>
    <p:sldId id="267" r:id="rId13"/>
    <p:sldId id="271" r:id="rId14"/>
    <p:sldId id="268"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E26100"/>
    <a:srgbClr val="F39220"/>
    <a:srgbClr val="EA4037"/>
    <a:srgbClr val="0985D2"/>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954" y="-678"/>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903D19-F459-4C8D-AB48-1FBD3B805CF0}" type="doc">
      <dgm:prSet loTypeId="urn:microsoft.com/office/officeart/2005/8/layout/chevron2" loCatId="list" qsTypeId="urn:microsoft.com/office/officeart/2005/8/quickstyle/simple5" qsCatId="simple" csTypeId="urn:microsoft.com/office/officeart/2005/8/colors/accent2_4" csCatId="accent2" phldr="1"/>
      <dgm:spPr/>
      <dgm:t>
        <a:bodyPr/>
        <a:lstStyle/>
        <a:p>
          <a:endParaRPr lang="ru-RU"/>
        </a:p>
      </dgm:t>
    </dgm:pt>
    <dgm:pt modelId="{ED3B71C4-9F5F-4672-AC1B-B7132BC9CF2F}">
      <dgm:prSet phldrT="[Текст]"/>
      <dgm:spPr/>
      <dgm:t>
        <a:bodyPr/>
        <a:lstStyle/>
        <a:p>
          <a:r>
            <a:rPr lang="uk-UA" dirty="0" smtClean="0">
              <a:solidFill>
                <a:srgbClr val="000066"/>
              </a:solidFill>
            </a:rPr>
            <a:t>Постійно змінюються </a:t>
          </a:r>
          <a:r>
            <a:rPr lang="uk-UA" b="1" dirty="0" smtClean="0">
              <a:solidFill>
                <a:srgbClr val="C00000"/>
              </a:solidFill>
            </a:rPr>
            <a:t>середовище</a:t>
          </a:r>
          <a:r>
            <a:rPr lang="uk-UA" dirty="0" smtClean="0">
              <a:solidFill>
                <a:srgbClr val="000066"/>
              </a:solidFill>
            </a:rPr>
            <a:t> та </a:t>
          </a:r>
          <a:r>
            <a:rPr lang="uk-UA" b="1" dirty="0" smtClean="0">
              <a:solidFill>
                <a:srgbClr val="C00000"/>
              </a:solidFill>
            </a:rPr>
            <a:t>вимоги</a:t>
          </a:r>
          <a:r>
            <a:rPr lang="uk-UA" dirty="0" smtClean="0">
              <a:solidFill>
                <a:srgbClr val="000066"/>
              </a:solidFill>
            </a:rPr>
            <a:t> суспільства, держави, ринку праці.</a:t>
          </a:r>
          <a:endParaRPr lang="ru-RU" dirty="0">
            <a:solidFill>
              <a:srgbClr val="000066"/>
            </a:solidFill>
          </a:endParaRPr>
        </a:p>
      </dgm:t>
    </dgm:pt>
    <dgm:pt modelId="{BBA2F810-AAEE-48F7-9038-3DACAD5206AD}" type="parTrans" cxnId="{E86532A5-CCDB-4D85-A994-FC954AAE3FA8}">
      <dgm:prSet/>
      <dgm:spPr/>
      <dgm:t>
        <a:bodyPr/>
        <a:lstStyle/>
        <a:p>
          <a:endParaRPr lang="ru-RU">
            <a:solidFill>
              <a:srgbClr val="000066"/>
            </a:solidFill>
          </a:endParaRPr>
        </a:p>
      </dgm:t>
    </dgm:pt>
    <dgm:pt modelId="{07DCC92E-AEE0-4458-B1C0-09DC1816714E}" type="sibTrans" cxnId="{E86532A5-CCDB-4D85-A994-FC954AAE3FA8}">
      <dgm:prSet/>
      <dgm:spPr/>
      <dgm:t>
        <a:bodyPr/>
        <a:lstStyle/>
        <a:p>
          <a:endParaRPr lang="ru-RU">
            <a:solidFill>
              <a:srgbClr val="000066"/>
            </a:solidFill>
          </a:endParaRPr>
        </a:p>
      </dgm:t>
    </dgm:pt>
    <dgm:pt modelId="{093BCEE2-0E56-4894-877D-4BF71A72A4AC}">
      <dgm:prSet/>
      <dgm:spPr/>
      <dgm:t>
        <a:bodyPr/>
        <a:lstStyle/>
        <a:p>
          <a:r>
            <a:rPr lang="uk-UA" dirty="0" smtClean="0">
              <a:solidFill>
                <a:srgbClr val="000066"/>
              </a:solidFill>
            </a:rPr>
            <a:t>Зростає </a:t>
          </a:r>
          <a:r>
            <a:rPr lang="uk-UA" b="1" dirty="0" smtClean="0">
              <a:solidFill>
                <a:srgbClr val="C00000"/>
              </a:solidFill>
            </a:rPr>
            <a:t>конкурентний тиск </a:t>
          </a:r>
          <a:r>
            <a:rPr lang="uk-UA" dirty="0" smtClean="0">
              <a:solidFill>
                <a:srgbClr val="000066"/>
              </a:solidFill>
            </a:rPr>
            <a:t>зі сторони систем неформальної освіти.</a:t>
          </a:r>
          <a:endParaRPr lang="ru-RU" dirty="0">
            <a:solidFill>
              <a:srgbClr val="000066"/>
            </a:solidFill>
          </a:endParaRPr>
        </a:p>
      </dgm:t>
    </dgm:pt>
    <dgm:pt modelId="{81852DE7-0D03-40B2-A52D-BA11866AAFD5}" type="parTrans" cxnId="{9B1AE19B-0904-4EE3-A5FC-7B777C4A166A}">
      <dgm:prSet/>
      <dgm:spPr/>
      <dgm:t>
        <a:bodyPr/>
        <a:lstStyle/>
        <a:p>
          <a:endParaRPr lang="ru-RU">
            <a:solidFill>
              <a:srgbClr val="000066"/>
            </a:solidFill>
          </a:endParaRPr>
        </a:p>
      </dgm:t>
    </dgm:pt>
    <dgm:pt modelId="{CE965708-C149-403E-BF93-2E36FA1E09B8}" type="sibTrans" cxnId="{9B1AE19B-0904-4EE3-A5FC-7B777C4A166A}">
      <dgm:prSet/>
      <dgm:spPr/>
      <dgm:t>
        <a:bodyPr/>
        <a:lstStyle/>
        <a:p>
          <a:endParaRPr lang="ru-RU">
            <a:solidFill>
              <a:srgbClr val="000066"/>
            </a:solidFill>
          </a:endParaRPr>
        </a:p>
      </dgm:t>
    </dgm:pt>
    <dgm:pt modelId="{68D5FE7E-9B77-4BE0-B7CA-6E9F201ECF02}">
      <dgm:prSet/>
      <dgm:spPr/>
      <dgm:t>
        <a:bodyPr/>
        <a:lstStyle/>
        <a:p>
          <a:r>
            <a:rPr lang="uk-UA" b="1" dirty="0" smtClean="0">
              <a:solidFill>
                <a:srgbClr val="C00000"/>
              </a:solidFill>
            </a:rPr>
            <a:t>Стають жорсткішими вимоги</a:t>
          </a:r>
          <a:r>
            <a:rPr lang="uk-UA" dirty="0" smtClean="0">
              <a:solidFill>
                <a:srgbClr val="000066"/>
              </a:solidFill>
            </a:rPr>
            <a:t> зі сторони міністерства освіти, науки, молоді та спорту України.</a:t>
          </a:r>
          <a:endParaRPr lang="ru-RU" dirty="0">
            <a:solidFill>
              <a:srgbClr val="000066"/>
            </a:solidFill>
          </a:endParaRPr>
        </a:p>
      </dgm:t>
    </dgm:pt>
    <dgm:pt modelId="{1F8462C7-14D8-414B-ACAC-4001812C7F77}" type="parTrans" cxnId="{5150ACDB-F803-4CB2-95DB-AF2FA751BBEE}">
      <dgm:prSet/>
      <dgm:spPr/>
      <dgm:t>
        <a:bodyPr/>
        <a:lstStyle/>
        <a:p>
          <a:endParaRPr lang="ru-RU">
            <a:solidFill>
              <a:srgbClr val="000066"/>
            </a:solidFill>
          </a:endParaRPr>
        </a:p>
      </dgm:t>
    </dgm:pt>
    <dgm:pt modelId="{15E913E9-3F8F-453A-BBCB-CEFC2294D63A}" type="sibTrans" cxnId="{5150ACDB-F803-4CB2-95DB-AF2FA751BBEE}">
      <dgm:prSet/>
      <dgm:spPr/>
      <dgm:t>
        <a:bodyPr/>
        <a:lstStyle/>
        <a:p>
          <a:endParaRPr lang="ru-RU">
            <a:solidFill>
              <a:srgbClr val="000066"/>
            </a:solidFill>
          </a:endParaRPr>
        </a:p>
      </dgm:t>
    </dgm:pt>
    <dgm:pt modelId="{547CDED1-53F8-4172-9E59-4DBCBF408FC0}">
      <dgm:prSet/>
      <dgm:spPr/>
      <dgm:t>
        <a:bodyPr/>
        <a:lstStyle/>
        <a:p>
          <a:r>
            <a:rPr lang="uk-UA" b="1" dirty="0" smtClean="0">
              <a:solidFill>
                <a:srgbClr val="C00000"/>
              </a:solidFill>
            </a:rPr>
            <a:t>Поглиблюється фінансова криза </a:t>
          </a:r>
          <a:r>
            <a:rPr lang="uk-UA" dirty="0" smtClean="0">
              <a:solidFill>
                <a:srgbClr val="000066"/>
              </a:solidFill>
            </a:rPr>
            <a:t>в США та в країнах ЄС.</a:t>
          </a:r>
          <a:endParaRPr lang="ru-RU" dirty="0">
            <a:solidFill>
              <a:srgbClr val="000066"/>
            </a:solidFill>
          </a:endParaRPr>
        </a:p>
      </dgm:t>
    </dgm:pt>
    <dgm:pt modelId="{E5100419-B589-4E84-8E06-A2E3D04CB3F3}" type="parTrans" cxnId="{B8DAD758-F744-4E63-981A-4F033E0099D2}">
      <dgm:prSet/>
      <dgm:spPr/>
      <dgm:t>
        <a:bodyPr/>
        <a:lstStyle/>
        <a:p>
          <a:endParaRPr lang="ru-RU">
            <a:solidFill>
              <a:srgbClr val="000066"/>
            </a:solidFill>
          </a:endParaRPr>
        </a:p>
      </dgm:t>
    </dgm:pt>
    <dgm:pt modelId="{043FB1F8-EC61-4EC1-A5A1-F006CB1D7E41}" type="sibTrans" cxnId="{B8DAD758-F744-4E63-981A-4F033E0099D2}">
      <dgm:prSet/>
      <dgm:spPr/>
      <dgm:t>
        <a:bodyPr/>
        <a:lstStyle/>
        <a:p>
          <a:endParaRPr lang="ru-RU">
            <a:solidFill>
              <a:srgbClr val="000066"/>
            </a:solidFill>
          </a:endParaRPr>
        </a:p>
      </dgm:t>
    </dgm:pt>
    <dgm:pt modelId="{A24DBF89-B5E2-4BB4-A850-E8B1E7C48751}">
      <dgm:prSet phldrT="[Текст]"/>
      <dgm:spPr/>
      <dgm:t>
        <a:bodyPr/>
        <a:lstStyle/>
        <a:p>
          <a:endParaRPr lang="ru-RU" dirty="0">
            <a:solidFill>
              <a:srgbClr val="000066"/>
            </a:solidFill>
          </a:endParaRPr>
        </a:p>
      </dgm:t>
    </dgm:pt>
    <dgm:pt modelId="{BEA6F30B-8A0F-41E5-80C7-AC75F2B962F9}" type="parTrans" cxnId="{84C95D16-48C7-4CBF-A010-63BBB3273734}">
      <dgm:prSet/>
      <dgm:spPr/>
      <dgm:t>
        <a:bodyPr/>
        <a:lstStyle/>
        <a:p>
          <a:endParaRPr lang="ru-RU">
            <a:solidFill>
              <a:srgbClr val="000066"/>
            </a:solidFill>
          </a:endParaRPr>
        </a:p>
      </dgm:t>
    </dgm:pt>
    <dgm:pt modelId="{70232315-2EDB-4C52-A451-88181654379E}" type="sibTrans" cxnId="{84C95D16-48C7-4CBF-A010-63BBB3273734}">
      <dgm:prSet/>
      <dgm:spPr/>
      <dgm:t>
        <a:bodyPr/>
        <a:lstStyle/>
        <a:p>
          <a:endParaRPr lang="ru-RU">
            <a:solidFill>
              <a:srgbClr val="000066"/>
            </a:solidFill>
          </a:endParaRPr>
        </a:p>
      </dgm:t>
    </dgm:pt>
    <dgm:pt modelId="{700EF887-A859-4EB0-BCD8-C46077C59447}">
      <dgm:prSet/>
      <dgm:spPr/>
      <dgm:t>
        <a:bodyPr/>
        <a:lstStyle/>
        <a:p>
          <a:endParaRPr lang="ru-RU" dirty="0">
            <a:solidFill>
              <a:srgbClr val="000066"/>
            </a:solidFill>
          </a:endParaRPr>
        </a:p>
      </dgm:t>
    </dgm:pt>
    <dgm:pt modelId="{3DA277E1-047E-4C42-810B-5C262EB9C525}" type="parTrans" cxnId="{11014AAA-E9D2-436B-B0DD-85A500C3FDAF}">
      <dgm:prSet/>
      <dgm:spPr/>
      <dgm:t>
        <a:bodyPr/>
        <a:lstStyle/>
        <a:p>
          <a:endParaRPr lang="ru-RU">
            <a:solidFill>
              <a:srgbClr val="000066"/>
            </a:solidFill>
          </a:endParaRPr>
        </a:p>
      </dgm:t>
    </dgm:pt>
    <dgm:pt modelId="{29E81572-E020-428A-B166-AA7D26A77420}" type="sibTrans" cxnId="{11014AAA-E9D2-436B-B0DD-85A500C3FDAF}">
      <dgm:prSet/>
      <dgm:spPr/>
      <dgm:t>
        <a:bodyPr/>
        <a:lstStyle/>
        <a:p>
          <a:endParaRPr lang="ru-RU">
            <a:solidFill>
              <a:srgbClr val="000066"/>
            </a:solidFill>
          </a:endParaRPr>
        </a:p>
      </dgm:t>
    </dgm:pt>
    <dgm:pt modelId="{45596D2B-934B-418C-861F-B980955B4104}">
      <dgm:prSet/>
      <dgm:spPr/>
      <dgm:t>
        <a:bodyPr/>
        <a:lstStyle/>
        <a:p>
          <a:endParaRPr lang="ru-RU" dirty="0">
            <a:solidFill>
              <a:srgbClr val="000066"/>
            </a:solidFill>
          </a:endParaRPr>
        </a:p>
      </dgm:t>
    </dgm:pt>
    <dgm:pt modelId="{B2964FA6-757B-474B-A561-8557288707B2}" type="parTrans" cxnId="{93B87851-4F88-40ED-85C3-CE7D0F46DF55}">
      <dgm:prSet/>
      <dgm:spPr/>
      <dgm:t>
        <a:bodyPr/>
        <a:lstStyle/>
        <a:p>
          <a:endParaRPr lang="ru-RU">
            <a:solidFill>
              <a:srgbClr val="000066"/>
            </a:solidFill>
          </a:endParaRPr>
        </a:p>
      </dgm:t>
    </dgm:pt>
    <dgm:pt modelId="{12E44148-AB15-4A0B-BFB4-39F76713A36E}" type="sibTrans" cxnId="{93B87851-4F88-40ED-85C3-CE7D0F46DF55}">
      <dgm:prSet/>
      <dgm:spPr/>
      <dgm:t>
        <a:bodyPr/>
        <a:lstStyle/>
        <a:p>
          <a:endParaRPr lang="ru-RU">
            <a:solidFill>
              <a:srgbClr val="000066"/>
            </a:solidFill>
          </a:endParaRPr>
        </a:p>
      </dgm:t>
    </dgm:pt>
    <dgm:pt modelId="{BB2D4ABE-D4BC-4973-AAC0-3FD172881EF7}">
      <dgm:prSet/>
      <dgm:spPr/>
      <dgm:t>
        <a:bodyPr/>
        <a:lstStyle/>
        <a:p>
          <a:endParaRPr lang="ru-RU" dirty="0">
            <a:solidFill>
              <a:srgbClr val="000066"/>
            </a:solidFill>
          </a:endParaRPr>
        </a:p>
      </dgm:t>
    </dgm:pt>
    <dgm:pt modelId="{8085DDBC-8AF8-4F70-962C-ED9B3E2A437D}" type="parTrans" cxnId="{9B76A180-1342-446B-8E18-B44AC396015F}">
      <dgm:prSet/>
      <dgm:spPr/>
      <dgm:t>
        <a:bodyPr/>
        <a:lstStyle/>
        <a:p>
          <a:endParaRPr lang="ru-RU">
            <a:solidFill>
              <a:srgbClr val="000066"/>
            </a:solidFill>
          </a:endParaRPr>
        </a:p>
      </dgm:t>
    </dgm:pt>
    <dgm:pt modelId="{35A0E8DE-D100-4967-845B-5F61734EE92B}" type="sibTrans" cxnId="{9B76A180-1342-446B-8E18-B44AC396015F}">
      <dgm:prSet/>
      <dgm:spPr/>
      <dgm:t>
        <a:bodyPr/>
        <a:lstStyle/>
        <a:p>
          <a:endParaRPr lang="ru-RU">
            <a:solidFill>
              <a:srgbClr val="000066"/>
            </a:solidFill>
          </a:endParaRPr>
        </a:p>
      </dgm:t>
    </dgm:pt>
    <dgm:pt modelId="{64BE3DB3-BA8C-4301-AFAD-0AB6AFB27043}" type="pres">
      <dgm:prSet presAssocID="{A3903D19-F459-4C8D-AB48-1FBD3B805CF0}" presName="linearFlow" presStyleCnt="0">
        <dgm:presLayoutVars>
          <dgm:dir/>
          <dgm:animLvl val="lvl"/>
          <dgm:resizeHandles val="exact"/>
        </dgm:presLayoutVars>
      </dgm:prSet>
      <dgm:spPr/>
      <dgm:t>
        <a:bodyPr/>
        <a:lstStyle/>
        <a:p>
          <a:endParaRPr lang="ru-RU"/>
        </a:p>
      </dgm:t>
    </dgm:pt>
    <dgm:pt modelId="{F3138B46-C7EE-40B5-8C51-34E8071F990A}" type="pres">
      <dgm:prSet presAssocID="{A24DBF89-B5E2-4BB4-A850-E8B1E7C48751}" presName="composite" presStyleCnt="0"/>
      <dgm:spPr/>
    </dgm:pt>
    <dgm:pt modelId="{8BCCAE86-3CDD-4D92-B6E3-98591EB5CD90}" type="pres">
      <dgm:prSet presAssocID="{A24DBF89-B5E2-4BB4-A850-E8B1E7C48751}" presName="parentText" presStyleLbl="alignNode1" presStyleIdx="0" presStyleCnt="4">
        <dgm:presLayoutVars>
          <dgm:chMax val="1"/>
          <dgm:bulletEnabled val="1"/>
        </dgm:presLayoutVars>
      </dgm:prSet>
      <dgm:spPr/>
      <dgm:t>
        <a:bodyPr/>
        <a:lstStyle/>
        <a:p>
          <a:endParaRPr lang="ru-RU"/>
        </a:p>
      </dgm:t>
    </dgm:pt>
    <dgm:pt modelId="{2FB289AB-7AE8-40F3-9712-58BF551BF085}" type="pres">
      <dgm:prSet presAssocID="{A24DBF89-B5E2-4BB4-A850-E8B1E7C48751}" presName="descendantText" presStyleLbl="alignAcc1" presStyleIdx="0" presStyleCnt="4">
        <dgm:presLayoutVars>
          <dgm:bulletEnabled val="1"/>
        </dgm:presLayoutVars>
      </dgm:prSet>
      <dgm:spPr/>
      <dgm:t>
        <a:bodyPr/>
        <a:lstStyle/>
        <a:p>
          <a:endParaRPr lang="ru-RU"/>
        </a:p>
      </dgm:t>
    </dgm:pt>
    <dgm:pt modelId="{BDEE5F5D-41BD-4C34-B3B6-CD48CD716A6C}" type="pres">
      <dgm:prSet presAssocID="{70232315-2EDB-4C52-A451-88181654379E}" presName="sp" presStyleCnt="0"/>
      <dgm:spPr/>
    </dgm:pt>
    <dgm:pt modelId="{99206EF0-5EC2-4A9D-B4AA-6EF6069CE73E}" type="pres">
      <dgm:prSet presAssocID="{700EF887-A859-4EB0-BCD8-C46077C59447}" presName="composite" presStyleCnt="0"/>
      <dgm:spPr/>
    </dgm:pt>
    <dgm:pt modelId="{61591CBA-A9FE-4030-9ED2-6264FA218735}" type="pres">
      <dgm:prSet presAssocID="{700EF887-A859-4EB0-BCD8-C46077C59447}" presName="parentText" presStyleLbl="alignNode1" presStyleIdx="1" presStyleCnt="4">
        <dgm:presLayoutVars>
          <dgm:chMax val="1"/>
          <dgm:bulletEnabled val="1"/>
        </dgm:presLayoutVars>
      </dgm:prSet>
      <dgm:spPr/>
      <dgm:t>
        <a:bodyPr/>
        <a:lstStyle/>
        <a:p>
          <a:endParaRPr lang="ru-RU"/>
        </a:p>
      </dgm:t>
    </dgm:pt>
    <dgm:pt modelId="{A46151C1-D17F-4A17-8C21-0AB104B8BBC0}" type="pres">
      <dgm:prSet presAssocID="{700EF887-A859-4EB0-BCD8-C46077C59447}" presName="descendantText" presStyleLbl="alignAcc1" presStyleIdx="1" presStyleCnt="4">
        <dgm:presLayoutVars>
          <dgm:bulletEnabled val="1"/>
        </dgm:presLayoutVars>
      </dgm:prSet>
      <dgm:spPr/>
      <dgm:t>
        <a:bodyPr/>
        <a:lstStyle/>
        <a:p>
          <a:endParaRPr lang="ru-RU"/>
        </a:p>
      </dgm:t>
    </dgm:pt>
    <dgm:pt modelId="{FB534CA5-8C06-4FDE-8915-F3CAC3ECCA0C}" type="pres">
      <dgm:prSet presAssocID="{29E81572-E020-428A-B166-AA7D26A77420}" presName="sp" presStyleCnt="0"/>
      <dgm:spPr/>
    </dgm:pt>
    <dgm:pt modelId="{344CFDEB-6CF3-4BE3-8DE2-519DA4B84297}" type="pres">
      <dgm:prSet presAssocID="{45596D2B-934B-418C-861F-B980955B4104}" presName="composite" presStyleCnt="0"/>
      <dgm:spPr/>
    </dgm:pt>
    <dgm:pt modelId="{9443C456-755A-4697-A9A9-A658D801EA19}" type="pres">
      <dgm:prSet presAssocID="{45596D2B-934B-418C-861F-B980955B4104}" presName="parentText" presStyleLbl="alignNode1" presStyleIdx="2" presStyleCnt="4">
        <dgm:presLayoutVars>
          <dgm:chMax val="1"/>
          <dgm:bulletEnabled val="1"/>
        </dgm:presLayoutVars>
      </dgm:prSet>
      <dgm:spPr/>
      <dgm:t>
        <a:bodyPr/>
        <a:lstStyle/>
        <a:p>
          <a:endParaRPr lang="ru-RU"/>
        </a:p>
      </dgm:t>
    </dgm:pt>
    <dgm:pt modelId="{2EE23354-5A24-421C-8A9A-FD712ED6ECDB}" type="pres">
      <dgm:prSet presAssocID="{45596D2B-934B-418C-861F-B980955B4104}" presName="descendantText" presStyleLbl="alignAcc1" presStyleIdx="2" presStyleCnt="4" custScaleY="121998">
        <dgm:presLayoutVars>
          <dgm:bulletEnabled val="1"/>
        </dgm:presLayoutVars>
      </dgm:prSet>
      <dgm:spPr/>
      <dgm:t>
        <a:bodyPr/>
        <a:lstStyle/>
        <a:p>
          <a:endParaRPr lang="ru-RU"/>
        </a:p>
      </dgm:t>
    </dgm:pt>
    <dgm:pt modelId="{1F6CF020-C364-42CF-9B10-B67802DE42F4}" type="pres">
      <dgm:prSet presAssocID="{12E44148-AB15-4A0B-BFB4-39F76713A36E}" presName="sp" presStyleCnt="0"/>
      <dgm:spPr/>
    </dgm:pt>
    <dgm:pt modelId="{64D9115A-8C96-4904-B11B-6FA85F656A33}" type="pres">
      <dgm:prSet presAssocID="{BB2D4ABE-D4BC-4973-AAC0-3FD172881EF7}" presName="composite" presStyleCnt="0"/>
      <dgm:spPr/>
    </dgm:pt>
    <dgm:pt modelId="{CCD99F08-D63E-4D60-A641-7EDF82869529}" type="pres">
      <dgm:prSet presAssocID="{BB2D4ABE-D4BC-4973-AAC0-3FD172881EF7}" presName="parentText" presStyleLbl="alignNode1" presStyleIdx="3" presStyleCnt="4">
        <dgm:presLayoutVars>
          <dgm:chMax val="1"/>
          <dgm:bulletEnabled val="1"/>
        </dgm:presLayoutVars>
      </dgm:prSet>
      <dgm:spPr/>
      <dgm:t>
        <a:bodyPr/>
        <a:lstStyle/>
        <a:p>
          <a:endParaRPr lang="ru-RU"/>
        </a:p>
      </dgm:t>
    </dgm:pt>
    <dgm:pt modelId="{BC41F604-00BE-45A6-905E-4CFA30B750AA}" type="pres">
      <dgm:prSet presAssocID="{BB2D4ABE-D4BC-4973-AAC0-3FD172881EF7}" presName="descendantText" presStyleLbl="alignAcc1" presStyleIdx="3" presStyleCnt="4" custScaleY="118655">
        <dgm:presLayoutVars>
          <dgm:bulletEnabled val="1"/>
        </dgm:presLayoutVars>
      </dgm:prSet>
      <dgm:spPr/>
      <dgm:t>
        <a:bodyPr/>
        <a:lstStyle/>
        <a:p>
          <a:endParaRPr lang="ru-RU"/>
        </a:p>
      </dgm:t>
    </dgm:pt>
  </dgm:ptLst>
  <dgm:cxnLst>
    <dgm:cxn modelId="{9B76A180-1342-446B-8E18-B44AC396015F}" srcId="{A3903D19-F459-4C8D-AB48-1FBD3B805CF0}" destId="{BB2D4ABE-D4BC-4973-AAC0-3FD172881EF7}" srcOrd="3" destOrd="0" parTransId="{8085DDBC-8AF8-4F70-962C-ED9B3E2A437D}" sibTransId="{35A0E8DE-D100-4967-845B-5F61734EE92B}"/>
    <dgm:cxn modelId="{7FABB58E-A7E9-4C15-BEC0-A378FCFD1309}" type="presOf" srcId="{093BCEE2-0E56-4894-877D-4BF71A72A4AC}" destId="{A46151C1-D17F-4A17-8C21-0AB104B8BBC0}" srcOrd="0" destOrd="0" presId="urn:microsoft.com/office/officeart/2005/8/layout/chevron2"/>
    <dgm:cxn modelId="{DDB3F1A1-5CDB-45A8-A35A-E5F1325D71DD}" type="presOf" srcId="{ED3B71C4-9F5F-4672-AC1B-B7132BC9CF2F}" destId="{2FB289AB-7AE8-40F3-9712-58BF551BF085}" srcOrd="0" destOrd="0" presId="urn:microsoft.com/office/officeart/2005/8/layout/chevron2"/>
    <dgm:cxn modelId="{9B1AE19B-0904-4EE3-A5FC-7B777C4A166A}" srcId="{700EF887-A859-4EB0-BCD8-C46077C59447}" destId="{093BCEE2-0E56-4894-877D-4BF71A72A4AC}" srcOrd="0" destOrd="0" parTransId="{81852DE7-0D03-40B2-A52D-BA11866AAFD5}" sibTransId="{CE965708-C149-403E-BF93-2E36FA1E09B8}"/>
    <dgm:cxn modelId="{9E25F0DB-EB10-47FF-97AF-5520792A3BEC}" type="presOf" srcId="{BB2D4ABE-D4BC-4973-AAC0-3FD172881EF7}" destId="{CCD99F08-D63E-4D60-A641-7EDF82869529}" srcOrd="0" destOrd="0" presId="urn:microsoft.com/office/officeart/2005/8/layout/chevron2"/>
    <dgm:cxn modelId="{84766A0F-F34C-44DE-A024-6AFE80C2D5F6}" type="presOf" srcId="{A3903D19-F459-4C8D-AB48-1FBD3B805CF0}" destId="{64BE3DB3-BA8C-4301-AFAD-0AB6AFB27043}" srcOrd="0" destOrd="0" presId="urn:microsoft.com/office/officeart/2005/8/layout/chevron2"/>
    <dgm:cxn modelId="{5150ACDB-F803-4CB2-95DB-AF2FA751BBEE}" srcId="{45596D2B-934B-418C-861F-B980955B4104}" destId="{68D5FE7E-9B77-4BE0-B7CA-6E9F201ECF02}" srcOrd="0" destOrd="0" parTransId="{1F8462C7-14D8-414B-ACAC-4001812C7F77}" sibTransId="{15E913E9-3F8F-453A-BBCB-CEFC2294D63A}"/>
    <dgm:cxn modelId="{639C7EDA-AA90-4D4D-9B95-A17CCB7879EC}" type="presOf" srcId="{547CDED1-53F8-4172-9E59-4DBCBF408FC0}" destId="{BC41F604-00BE-45A6-905E-4CFA30B750AA}" srcOrd="0" destOrd="0" presId="urn:microsoft.com/office/officeart/2005/8/layout/chevron2"/>
    <dgm:cxn modelId="{11014AAA-E9D2-436B-B0DD-85A500C3FDAF}" srcId="{A3903D19-F459-4C8D-AB48-1FBD3B805CF0}" destId="{700EF887-A859-4EB0-BCD8-C46077C59447}" srcOrd="1" destOrd="0" parTransId="{3DA277E1-047E-4C42-810B-5C262EB9C525}" sibTransId="{29E81572-E020-428A-B166-AA7D26A77420}"/>
    <dgm:cxn modelId="{E70C88E3-3CCD-4394-9863-B2BBCF096E7B}" type="presOf" srcId="{45596D2B-934B-418C-861F-B980955B4104}" destId="{9443C456-755A-4697-A9A9-A658D801EA19}" srcOrd="0" destOrd="0" presId="urn:microsoft.com/office/officeart/2005/8/layout/chevron2"/>
    <dgm:cxn modelId="{8A90D787-B27E-48B6-BDFF-49BACF373114}" type="presOf" srcId="{68D5FE7E-9B77-4BE0-B7CA-6E9F201ECF02}" destId="{2EE23354-5A24-421C-8A9A-FD712ED6ECDB}" srcOrd="0" destOrd="0" presId="urn:microsoft.com/office/officeart/2005/8/layout/chevron2"/>
    <dgm:cxn modelId="{9A2FE019-4C69-46EE-8A8D-47937EBC0983}" type="presOf" srcId="{A24DBF89-B5E2-4BB4-A850-E8B1E7C48751}" destId="{8BCCAE86-3CDD-4D92-B6E3-98591EB5CD90}" srcOrd="0" destOrd="0" presId="urn:microsoft.com/office/officeart/2005/8/layout/chevron2"/>
    <dgm:cxn modelId="{84C95D16-48C7-4CBF-A010-63BBB3273734}" srcId="{A3903D19-F459-4C8D-AB48-1FBD3B805CF0}" destId="{A24DBF89-B5E2-4BB4-A850-E8B1E7C48751}" srcOrd="0" destOrd="0" parTransId="{BEA6F30B-8A0F-41E5-80C7-AC75F2B962F9}" sibTransId="{70232315-2EDB-4C52-A451-88181654379E}"/>
    <dgm:cxn modelId="{E86532A5-CCDB-4D85-A994-FC954AAE3FA8}" srcId="{A24DBF89-B5E2-4BB4-A850-E8B1E7C48751}" destId="{ED3B71C4-9F5F-4672-AC1B-B7132BC9CF2F}" srcOrd="0" destOrd="0" parTransId="{BBA2F810-AAEE-48F7-9038-3DACAD5206AD}" sibTransId="{07DCC92E-AEE0-4458-B1C0-09DC1816714E}"/>
    <dgm:cxn modelId="{B8DAD758-F744-4E63-981A-4F033E0099D2}" srcId="{BB2D4ABE-D4BC-4973-AAC0-3FD172881EF7}" destId="{547CDED1-53F8-4172-9E59-4DBCBF408FC0}" srcOrd="0" destOrd="0" parTransId="{E5100419-B589-4E84-8E06-A2E3D04CB3F3}" sibTransId="{043FB1F8-EC61-4EC1-A5A1-F006CB1D7E41}"/>
    <dgm:cxn modelId="{32615660-FB8B-475C-BDAF-89C16179CAFD}" type="presOf" srcId="{700EF887-A859-4EB0-BCD8-C46077C59447}" destId="{61591CBA-A9FE-4030-9ED2-6264FA218735}" srcOrd="0" destOrd="0" presId="urn:microsoft.com/office/officeart/2005/8/layout/chevron2"/>
    <dgm:cxn modelId="{93B87851-4F88-40ED-85C3-CE7D0F46DF55}" srcId="{A3903D19-F459-4C8D-AB48-1FBD3B805CF0}" destId="{45596D2B-934B-418C-861F-B980955B4104}" srcOrd="2" destOrd="0" parTransId="{B2964FA6-757B-474B-A561-8557288707B2}" sibTransId="{12E44148-AB15-4A0B-BFB4-39F76713A36E}"/>
    <dgm:cxn modelId="{C5CF5052-35EE-4C46-AE2D-1969E77B0922}" type="presParOf" srcId="{64BE3DB3-BA8C-4301-AFAD-0AB6AFB27043}" destId="{F3138B46-C7EE-40B5-8C51-34E8071F990A}" srcOrd="0" destOrd="0" presId="urn:microsoft.com/office/officeart/2005/8/layout/chevron2"/>
    <dgm:cxn modelId="{03F9DAA5-CB08-49F6-B56D-68070950CA62}" type="presParOf" srcId="{F3138B46-C7EE-40B5-8C51-34E8071F990A}" destId="{8BCCAE86-3CDD-4D92-B6E3-98591EB5CD90}" srcOrd="0" destOrd="0" presId="urn:microsoft.com/office/officeart/2005/8/layout/chevron2"/>
    <dgm:cxn modelId="{B7869B22-6D11-4347-B5DE-10255F4AA8A1}" type="presParOf" srcId="{F3138B46-C7EE-40B5-8C51-34E8071F990A}" destId="{2FB289AB-7AE8-40F3-9712-58BF551BF085}" srcOrd="1" destOrd="0" presId="urn:microsoft.com/office/officeart/2005/8/layout/chevron2"/>
    <dgm:cxn modelId="{64A8C897-18FB-4B49-83EA-868E0EF2D162}" type="presParOf" srcId="{64BE3DB3-BA8C-4301-AFAD-0AB6AFB27043}" destId="{BDEE5F5D-41BD-4C34-B3B6-CD48CD716A6C}" srcOrd="1" destOrd="0" presId="urn:microsoft.com/office/officeart/2005/8/layout/chevron2"/>
    <dgm:cxn modelId="{EE1F2668-4C04-447E-B673-F41C9713BB4D}" type="presParOf" srcId="{64BE3DB3-BA8C-4301-AFAD-0AB6AFB27043}" destId="{99206EF0-5EC2-4A9D-B4AA-6EF6069CE73E}" srcOrd="2" destOrd="0" presId="urn:microsoft.com/office/officeart/2005/8/layout/chevron2"/>
    <dgm:cxn modelId="{39D44D13-BDD1-4B47-937E-74CCC08857ED}" type="presParOf" srcId="{99206EF0-5EC2-4A9D-B4AA-6EF6069CE73E}" destId="{61591CBA-A9FE-4030-9ED2-6264FA218735}" srcOrd="0" destOrd="0" presId="urn:microsoft.com/office/officeart/2005/8/layout/chevron2"/>
    <dgm:cxn modelId="{1A119D34-D440-406F-9247-42D659B87B34}" type="presParOf" srcId="{99206EF0-5EC2-4A9D-B4AA-6EF6069CE73E}" destId="{A46151C1-D17F-4A17-8C21-0AB104B8BBC0}" srcOrd="1" destOrd="0" presId="urn:microsoft.com/office/officeart/2005/8/layout/chevron2"/>
    <dgm:cxn modelId="{DF17B86B-DAB3-44CC-941C-C76A5EBE6724}" type="presParOf" srcId="{64BE3DB3-BA8C-4301-AFAD-0AB6AFB27043}" destId="{FB534CA5-8C06-4FDE-8915-F3CAC3ECCA0C}" srcOrd="3" destOrd="0" presId="urn:microsoft.com/office/officeart/2005/8/layout/chevron2"/>
    <dgm:cxn modelId="{498D3270-C4B7-4AAA-9A9A-10E364079A1D}" type="presParOf" srcId="{64BE3DB3-BA8C-4301-AFAD-0AB6AFB27043}" destId="{344CFDEB-6CF3-4BE3-8DE2-519DA4B84297}" srcOrd="4" destOrd="0" presId="urn:microsoft.com/office/officeart/2005/8/layout/chevron2"/>
    <dgm:cxn modelId="{72217C3D-540E-43B5-A004-0A071F997900}" type="presParOf" srcId="{344CFDEB-6CF3-4BE3-8DE2-519DA4B84297}" destId="{9443C456-755A-4697-A9A9-A658D801EA19}" srcOrd="0" destOrd="0" presId="urn:microsoft.com/office/officeart/2005/8/layout/chevron2"/>
    <dgm:cxn modelId="{6A96D598-EFEC-434C-A0D5-441CDDCC8E54}" type="presParOf" srcId="{344CFDEB-6CF3-4BE3-8DE2-519DA4B84297}" destId="{2EE23354-5A24-421C-8A9A-FD712ED6ECDB}" srcOrd="1" destOrd="0" presId="urn:microsoft.com/office/officeart/2005/8/layout/chevron2"/>
    <dgm:cxn modelId="{FD49F2FE-FE39-4336-92F1-456F897BD4C9}" type="presParOf" srcId="{64BE3DB3-BA8C-4301-AFAD-0AB6AFB27043}" destId="{1F6CF020-C364-42CF-9B10-B67802DE42F4}" srcOrd="5" destOrd="0" presId="urn:microsoft.com/office/officeart/2005/8/layout/chevron2"/>
    <dgm:cxn modelId="{3B3EFAAE-D65E-4E1D-898A-E8A15D0B93A2}" type="presParOf" srcId="{64BE3DB3-BA8C-4301-AFAD-0AB6AFB27043}" destId="{64D9115A-8C96-4904-B11B-6FA85F656A33}" srcOrd="6" destOrd="0" presId="urn:microsoft.com/office/officeart/2005/8/layout/chevron2"/>
    <dgm:cxn modelId="{4C704BA3-4839-4712-B3BE-CD6BE65B6056}" type="presParOf" srcId="{64D9115A-8C96-4904-B11B-6FA85F656A33}" destId="{CCD99F08-D63E-4D60-A641-7EDF82869529}" srcOrd="0" destOrd="0" presId="urn:microsoft.com/office/officeart/2005/8/layout/chevron2"/>
    <dgm:cxn modelId="{B7CC3F1E-BA84-41E7-8ECC-B352B55242EB}" type="presParOf" srcId="{64D9115A-8C96-4904-B11B-6FA85F656A33}" destId="{BC41F604-00BE-45A6-905E-4CFA30B750A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1A2DB8F-396F-44B9-A201-F433365DAD1B}" type="doc">
      <dgm:prSet loTypeId="urn:diagrams.loki3.com/BracketList+Icon" loCatId="list" qsTypeId="urn:microsoft.com/office/officeart/2005/8/quickstyle/simple1" qsCatId="simple" csTypeId="urn:microsoft.com/office/officeart/2005/8/colors/accent2_1" csCatId="accent2" phldr="1"/>
      <dgm:spPr/>
      <dgm:t>
        <a:bodyPr/>
        <a:lstStyle/>
        <a:p>
          <a:endParaRPr lang="ru-RU"/>
        </a:p>
      </dgm:t>
    </dgm:pt>
    <dgm:pt modelId="{9766CACA-3B73-4245-9373-2C2D07DFD6BE}">
      <dgm:prSet phldrT="[Текст]"/>
      <dgm:spPr/>
      <dgm:t>
        <a:bodyPr/>
        <a:lstStyle/>
        <a:p>
          <a:r>
            <a:rPr lang="uk-UA" b="1" dirty="0" smtClean="0">
              <a:solidFill>
                <a:srgbClr val="C00000"/>
              </a:solidFill>
            </a:rPr>
            <a:t>До 15 січня</a:t>
          </a:r>
          <a:endParaRPr lang="ru-RU" dirty="0">
            <a:solidFill>
              <a:srgbClr val="C00000"/>
            </a:solidFill>
          </a:endParaRPr>
        </a:p>
      </dgm:t>
    </dgm:pt>
    <dgm:pt modelId="{C5F88CA8-1292-42A4-A292-711579E42EEF}" type="parTrans" cxnId="{8C452DC7-1DED-4218-8A92-27351C73E18A}">
      <dgm:prSet/>
      <dgm:spPr/>
      <dgm:t>
        <a:bodyPr/>
        <a:lstStyle/>
        <a:p>
          <a:endParaRPr lang="ru-RU">
            <a:solidFill>
              <a:srgbClr val="002060"/>
            </a:solidFill>
          </a:endParaRPr>
        </a:p>
      </dgm:t>
    </dgm:pt>
    <dgm:pt modelId="{810101A7-466D-4EFC-90D8-CE40EE0656DD}" type="sibTrans" cxnId="{8C452DC7-1DED-4218-8A92-27351C73E18A}">
      <dgm:prSet/>
      <dgm:spPr/>
      <dgm:t>
        <a:bodyPr/>
        <a:lstStyle/>
        <a:p>
          <a:endParaRPr lang="ru-RU">
            <a:solidFill>
              <a:srgbClr val="002060"/>
            </a:solidFill>
          </a:endParaRPr>
        </a:p>
      </dgm:t>
    </dgm:pt>
    <dgm:pt modelId="{2B0A3A60-5860-499A-9C0E-F6DDCA01EEEF}">
      <dgm:prSet/>
      <dgm:spPr/>
      <dgm:t>
        <a:bodyPr/>
        <a:lstStyle/>
        <a:p>
          <a:r>
            <a:rPr lang="uk-UA" b="1" smtClean="0">
              <a:solidFill>
                <a:srgbClr val="C00000"/>
              </a:solidFill>
            </a:rPr>
            <a:t>До 1 січня</a:t>
          </a:r>
          <a:endParaRPr lang="uk-UA" dirty="0" smtClean="0">
            <a:solidFill>
              <a:srgbClr val="C00000"/>
            </a:solidFill>
          </a:endParaRPr>
        </a:p>
      </dgm:t>
    </dgm:pt>
    <dgm:pt modelId="{6B675B0E-5158-4438-907E-6D06E9093932}" type="parTrans" cxnId="{2BB5C1F1-D176-4E1F-91E6-AA7182508782}">
      <dgm:prSet/>
      <dgm:spPr/>
      <dgm:t>
        <a:bodyPr/>
        <a:lstStyle/>
        <a:p>
          <a:endParaRPr lang="ru-RU">
            <a:solidFill>
              <a:srgbClr val="002060"/>
            </a:solidFill>
          </a:endParaRPr>
        </a:p>
      </dgm:t>
    </dgm:pt>
    <dgm:pt modelId="{E020F2E2-CB39-4BF1-857B-0765CF847148}" type="sibTrans" cxnId="{2BB5C1F1-D176-4E1F-91E6-AA7182508782}">
      <dgm:prSet/>
      <dgm:spPr/>
      <dgm:t>
        <a:bodyPr/>
        <a:lstStyle/>
        <a:p>
          <a:endParaRPr lang="ru-RU">
            <a:solidFill>
              <a:srgbClr val="002060"/>
            </a:solidFill>
          </a:endParaRPr>
        </a:p>
      </dgm:t>
    </dgm:pt>
    <dgm:pt modelId="{77D1234D-1004-4F05-9F67-9DFC2B706B55}">
      <dgm:prSet/>
      <dgm:spPr/>
      <dgm:t>
        <a:bodyPr/>
        <a:lstStyle/>
        <a:p>
          <a:r>
            <a:rPr lang="uk-UA" b="1" smtClean="0">
              <a:solidFill>
                <a:srgbClr val="C00000"/>
              </a:solidFill>
            </a:rPr>
            <a:t>До 10 лютого</a:t>
          </a:r>
          <a:endParaRPr lang="uk-UA" dirty="0" smtClean="0">
            <a:solidFill>
              <a:srgbClr val="C00000"/>
            </a:solidFill>
          </a:endParaRPr>
        </a:p>
      </dgm:t>
    </dgm:pt>
    <dgm:pt modelId="{21239A25-7604-4885-866F-BB289611C0D9}" type="parTrans" cxnId="{E4D10CFD-0C90-4098-B587-2864A1C3FA1A}">
      <dgm:prSet/>
      <dgm:spPr/>
      <dgm:t>
        <a:bodyPr/>
        <a:lstStyle/>
        <a:p>
          <a:endParaRPr lang="ru-RU">
            <a:solidFill>
              <a:srgbClr val="002060"/>
            </a:solidFill>
          </a:endParaRPr>
        </a:p>
      </dgm:t>
    </dgm:pt>
    <dgm:pt modelId="{78D3663D-F727-47D7-B5C5-10C205EEC672}" type="sibTrans" cxnId="{E4D10CFD-0C90-4098-B587-2864A1C3FA1A}">
      <dgm:prSet/>
      <dgm:spPr/>
      <dgm:t>
        <a:bodyPr/>
        <a:lstStyle/>
        <a:p>
          <a:endParaRPr lang="ru-RU">
            <a:solidFill>
              <a:srgbClr val="002060"/>
            </a:solidFill>
          </a:endParaRPr>
        </a:p>
      </dgm:t>
    </dgm:pt>
    <dgm:pt modelId="{93829C70-EAD1-4EC5-B41D-91D067F3DA3E}">
      <dgm:prSet/>
      <dgm:spPr/>
      <dgm:t>
        <a:bodyPr/>
        <a:lstStyle/>
        <a:p>
          <a:r>
            <a:rPr lang="uk-UA" b="1" smtClean="0">
              <a:solidFill>
                <a:srgbClr val="C00000"/>
              </a:solidFill>
            </a:rPr>
            <a:t>До 10 березня</a:t>
          </a:r>
          <a:endParaRPr lang="uk-UA" dirty="0" smtClean="0">
            <a:solidFill>
              <a:srgbClr val="C00000"/>
            </a:solidFill>
          </a:endParaRPr>
        </a:p>
      </dgm:t>
    </dgm:pt>
    <dgm:pt modelId="{CE57E89A-5381-4DC8-BE77-A2EB3D51DDBE}" type="parTrans" cxnId="{8D40B6D2-4FDE-4E25-AB4C-3CB6C4146C62}">
      <dgm:prSet/>
      <dgm:spPr/>
      <dgm:t>
        <a:bodyPr/>
        <a:lstStyle/>
        <a:p>
          <a:endParaRPr lang="ru-RU">
            <a:solidFill>
              <a:srgbClr val="002060"/>
            </a:solidFill>
          </a:endParaRPr>
        </a:p>
      </dgm:t>
    </dgm:pt>
    <dgm:pt modelId="{CD8880BB-A99C-4C7F-8CC2-6E1D3D6E9C21}" type="sibTrans" cxnId="{8D40B6D2-4FDE-4E25-AB4C-3CB6C4146C62}">
      <dgm:prSet/>
      <dgm:spPr/>
      <dgm:t>
        <a:bodyPr/>
        <a:lstStyle/>
        <a:p>
          <a:endParaRPr lang="ru-RU">
            <a:solidFill>
              <a:srgbClr val="002060"/>
            </a:solidFill>
          </a:endParaRPr>
        </a:p>
      </dgm:t>
    </dgm:pt>
    <dgm:pt modelId="{244C7E72-6380-429E-B5E1-CFDACDFC48E4}">
      <dgm:prSet/>
      <dgm:spPr/>
      <dgm:t>
        <a:bodyPr/>
        <a:lstStyle/>
        <a:p>
          <a:r>
            <a:rPr lang="uk-UA" b="1" smtClean="0">
              <a:solidFill>
                <a:srgbClr val="C00000"/>
              </a:solidFill>
            </a:rPr>
            <a:t>До 25 березня</a:t>
          </a:r>
          <a:endParaRPr lang="uk-UA" dirty="0" smtClean="0">
            <a:solidFill>
              <a:srgbClr val="C00000"/>
            </a:solidFill>
          </a:endParaRPr>
        </a:p>
      </dgm:t>
    </dgm:pt>
    <dgm:pt modelId="{7839CA07-AD29-438D-8A43-0FCAA52B4CF9}" type="parTrans" cxnId="{4AA143E0-0689-44AD-A34E-F70B9D7FFE04}">
      <dgm:prSet/>
      <dgm:spPr/>
      <dgm:t>
        <a:bodyPr/>
        <a:lstStyle/>
        <a:p>
          <a:endParaRPr lang="ru-RU">
            <a:solidFill>
              <a:srgbClr val="002060"/>
            </a:solidFill>
          </a:endParaRPr>
        </a:p>
      </dgm:t>
    </dgm:pt>
    <dgm:pt modelId="{4496F226-2551-4FFB-8E82-981E52234F38}" type="sibTrans" cxnId="{4AA143E0-0689-44AD-A34E-F70B9D7FFE04}">
      <dgm:prSet/>
      <dgm:spPr/>
      <dgm:t>
        <a:bodyPr/>
        <a:lstStyle/>
        <a:p>
          <a:endParaRPr lang="ru-RU">
            <a:solidFill>
              <a:srgbClr val="002060"/>
            </a:solidFill>
          </a:endParaRPr>
        </a:p>
      </dgm:t>
    </dgm:pt>
    <dgm:pt modelId="{E37277A1-2BFA-4C06-8178-0610A65D4FC6}">
      <dgm:prSet/>
      <dgm:spPr/>
      <dgm:t>
        <a:bodyPr/>
        <a:lstStyle/>
        <a:p>
          <a:r>
            <a:rPr lang="uk-UA" b="1" smtClean="0">
              <a:solidFill>
                <a:srgbClr val="C00000"/>
              </a:solidFill>
            </a:rPr>
            <a:t>До 10 квітня</a:t>
          </a:r>
          <a:endParaRPr lang="uk-UA" dirty="0" smtClean="0">
            <a:solidFill>
              <a:srgbClr val="C00000"/>
            </a:solidFill>
          </a:endParaRPr>
        </a:p>
      </dgm:t>
    </dgm:pt>
    <dgm:pt modelId="{C54B073C-2E2D-4D00-B6BB-287A9DF63E0F}" type="parTrans" cxnId="{1D5E1A1D-DCD6-44EF-801F-39192E29EA5C}">
      <dgm:prSet/>
      <dgm:spPr/>
      <dgm:t>
        <a:bodyPr/>
        <a:lstStyle/>
        <a:p>
          <a:endParaRPr lang="ru-RU">
            <a:solidFill>
              <a:srgbClr val="002060"/>
            </a:solidFill>
          </a:endParaRPr>
        </a:p>
      </dgm:t>
    </dgm:pt>
    <dgm:pt modelId="{852032F6-8872-4D05-9525-07E25E56E600}" type="sibTrans" cxnId="{1D5E1A1D-DCD6-44EF-801F-39192E29EA5C}">
      <dgm:prSet/>
      <dgm:spPr/>
      <dgm:t>
        <a:bodyPr/>
        <a:lstStyle/>
        <a:p>
          <a:endParaRPr lang="ru-RU">
            <a:solidFill>
              <a:srgbClr val="002060"/>
            </a:solidFill>
          </a:endParaRPr>
        </a:p>
      </dgm:t>
    </dgm:pt>
    <dgm:pt modelId="{408CF084-AA41-4AB9-AFBE-937861B80CBB}">
      <dgm:prSet/>
      <dgm:spPr/>
      <dgm:t>
        <a:bodyPr/>
        <a:lstStyle/>
        <a:p>
          <a:r>
            <a:rPr lang="uk-UA" b="1" smtClean="0">
              <a:solidFill>
                <a:srgbClr val="C00000"/>
              </a:solidFill>
            </a:rPr>
            <a:t>До 15 квітня</a:t>
          </a:r>
          <a:endParaRPr lang="uk-UA" dirty="0" smtClean="0">
            <a:solidFill>
              <a:srgbClr val="C00000"/>
            </a:solidFill>
          </a:endParaRPr>
        </a:p>
      </dgm:t>
    </dgm:pt>
    <dgm:pt modelId="{016C026E-8179-40FE-A5F7-B3DE4E2022A2}" type="parTrans" cxnId="{8535E22A-BEAD-42A7-882B-3F403A9B5BAE}">
      <dgm:prSet/>
      <dgm:spPr/>
      <dgm:t>
        <a:bodyPr/>
        <a:lstStyle/>
        <a:p>
          <a:endParaRPr lang="ru-RU">
            <a:solidFill>
              <a:srgbClr val="002060"/>
            </a:solidFill>
          </a:endParaRPr>
        </a:p>
      </dgm:t>
    </dgm:pt>
    <dgm:pt modelId="{FA2DC364-A4D4-4A1D-B0F2-9C3EEF8D06D3}" type="sibTrans" cxnId="{8535E22A-BEAD-42A7-882B-3F403A9B5BAE}">
      <dgm:prSet/>
      <dgm:spPr/>
      <dgm:t>
        <a:bodyPr/>
        <a:lstStyle/>
        <a:p>
          <a:endParaRPr lang="ru-RU">
            <a:solidFill>
              <a:srgbClr val="002060"/>
            </a:solidFill>
          </a:endParaRPr>
        </a:p>
      </dgm:t>
    </dgm:pt>
    <dgm:pt modelId="{CD8A9462-D331-40CE-B60A-1F9F7576544C}">
      <dgm:prSet/>
      <dgm:spPr/>
      <dgm:t>
        <a:bodyPr/>
        <a:lstStyle/>
        <a:p>
          <a:r>
            <a:rPr lang="uk-UA" b="1" dirty="0" smtClean="0">
              <a:solidFill>
                <a:srgbClr val="C00000"/>
              </a:solidFill>
            </a:rPr>
            <a:t>До 1 травня</a:t>
          </a:r>
          <a:endParaRPr lang="uk-UA" dirty="0">
            <a:solidFill>
              <a:srgbClr val="C00000"/>
            </a:solidFill>
          </a:endParaRPr>
        </a:p>
      </dgm:t>
    </dgm:pt>
    <dgm:pt modelId="{93A6C250-BBAF-46D9-9706-94B7C8895740}" type="parTrans" cxnId="{F8625985-893C-45F6-B1A6-CCEA5FA4C817}">
      <dgm:prSet/>
      <dgm:spPr/>
      <dgm:t>
        <a:bodyPr/>
        <a:lstStyle/>
        <a:p>
          <a:endParaRPr lang="ru-RU">
            <a:solidFill>
              <a:srgbClr val="002060"/>
            </a:solidFill>
          </a:endParaRPr>
        </a:p>
      </dgm:t>
    </dgm:pt>
    <dgm:pt modelId="{94B98277-932E-4A16-9CD2-93DD5B47EBBE}" type="sibTrans" cxnId="{F8625985-893C-45F6-B1A6-CCEA5FA4C817}">
      <dgm:prSet/>
      <dgm:spPr/>
      <dgm:t>
        <a:bodyPr/>
        <a:lstStyle/>
        <a:p>
          <a:endParaRPr lang="ru-RU">
            <a:solidFill>
              <a:srgbClr val="002060"/>
            </a:solidFill>
          </a:endParaRPr>
        </a:p>
      </dgm:t>
    </dgm:pt>
    <dgm:pt modelId="{944E7BEE-0FAA-4C6C-B8D2-24057993AC69}">
      <dgm:prSet phldrT="[Текст]"/>
      <dgm:spPr/>
      <dgm:t>
        <a:bodyPr/>
        <a:lstStyle/>
        <a:p>
          <a:r>
            <a:rPr lang="uk-UA" dirty="0" smtClean="0">
              <a:solidFill>
                <a:srgbClr val="002060"/>
              </a:solidFill>
            </a:rPr>
            <a:t>проректори проводять </a:t>
          </a:r>
          <a:r>
            <a:rPr lang="uk-UA" dirty="0" smtClean="0">
              <a:solidFill>
                <a:srgbClr val="C00000"/>
              </a:solidFill>
            </a:rPr>
            <a:t>опитування</a:t>
          </a:r>
          <a:r>
            <a:rPr lang="uk-UA" dirty="0" smtClean="0">
              <a:solidFill>
                <a:srgbClr val="002060"/>
              </a:solidFill>
            </a:rPr>
            <a:t> і збирають </a:t>
          </a:r>
          <a:r>
            <a:rPr lang="uk-UA" dirty="0" smtClean="0">
              <a:solidFill>
                <a:srgbClr val="C00000"/>
              </a:solidFill>
            </a:rPr>
            <a:t>результати</a:t>
          </a:r>
          <a:endParaRPr lang="ru-RU" dirty="0">
            <a:solidFill>
              <a:srgbClr val="C00000"/>
            </a:solidFill>
          </a:endParaRPr>
        </a:p>
      </dgm:t>
    </dgm:pt>
    <dgm:pt modelId="{5E45057A-9D7A-45F7-8055-4741A2DECAEF}" type="parTrans" cxnId="{C9E061F9-8269-417C-BC66-57261434DD73}">
      <dgm:prSet/>
      <dgm:spPr/>
      <dgm:t>
        <a:bodyPr/>
        <a:lstStyle/>
        <a:p>
          <a:endParaRPr lang="ru-RU">
            <a:solidFill>
              <a:srgbClr val="002060"/>
            </a:solidFill>
          </a:endParaRPr>
        </a:p>
      </dgm:t>
    </dgm:pt>
    <dgm:pt modelId="{231098BA-5BBD-410D-8C6F-EB2141ED4724}" type="sibTrans" cxnId="{C9E061F9-8269-417C-BC66-57261434DD73}">
      <dgm:prSet/>
      <dgm:spPr/>
      <dgm:t>
        <a:bodyPr/>
        <a:lstStyle/>
        <a:p>
          <a:endParaRPr lang="ru-RU">
            <a:solidFill>
              <a:srgbClr val="002060"/>
            </a:solidFill>
          </a:endParaRPr>
        </a:p>
      </dgm:t>
    </dgm:pt>
    <dgm:pt modelId="{B74A5690-B13A-4B15-B8CD-0CD8AEB5B21D}">
      <dgm:prSet/>
      <dgm:spPr/>
      <dgm:t>
        <a:bodyPr/>
        <a:lstStyle/>
        <a:p>
          <a:r>
            <a:rPr lang="uk-UA" dirty="0" smtClean="0">
              <a:solidFill>
                <a:srgbClr val="C00000"/>
              </a:solidFill>
            </a:rPr>
            <a:t>формуються комітети </a:t>
          </a:r>
          <a:r>
            <a:rPr lang="uk-UA" dirty="0" smtClean="0">
              <a:solidFill>
                <a:srgbClr val="002060"/>
              </a:solidFill>
            </a:rPr>
            <a:t>за напрямками</a:t>
          </a:r>
        </a:p>
      </dgm:t>
    </dgm:pt>
    <dgm:pt modelId="{1156554F-1DFA-48B9-B23B-0CCFD89AE851}" type="parTrans" cxnId="{E35C7E26-3D72-48B7-AF55-57F0355066BB}">
      <dgm:prSet/>
      <dgm:spPr/>
      <dgm:t>
        <a:bodyPr/>
        <a:lstStyle/>
        <a:p>
          <a:endParaRPr lang="ru-RU">
            <a:solidFill>
              <a:srgbClr val="002060"/>
            </a:solidFill>
          </a:endParaRPr>
        </a:p>
      </dgm:t>
    </dgm:pt>
    <dgm:pt modelId="{4215411F-6EEC-471A-ACCB-656D9A8B9233}" type="sibTrans" cxnId="{E35C7E26-3D72-48B7-AF55-57F0355066BB}">
      <dgm:prSet/>
      <dgm:spPr/>
      <dgm:t>
        <a:bodyPr/>
        <a:lstStyle/>
        <a:p>
          <a:endParaRPr lang="ru-RU">
            <a:solidFill>
              <a:srgbClr val="002060"/>
            </a:solidFill>
          </a:endParaRPr>
        </a:p>
      </dgm:t>
    </dgm:pt>
    <dgm:pt modelId="{742157C7-0AE4-4C56-A086-D8DEEA9D2393}">
      <dgm:prSet/>
      <dgm:spPr/>
      <dgm:t>
        <a:bodyPr/>
        <a:lstStyle/>
        <a:p>
          <a:r>
            <a:rPr lang="uk-UA" b="1" dirty="0" smtClean="0">
              <a:solidFill>
                <a:srgbClr val="002060"/>
              </a:solidFill>
            </a:rPr>
            <a:t> </a:t>
          </a:r>
          <a:r>
            <a:rPr lang="uk-UA" dirty="0" smtClean="0">
              <a:solidFill>
                <a:srgbClr val="002060"/>
              </a:solidFill>
            </a:rPr>
            <a:t>в </a:t>
          </a:r>
          <a:r>
            <a:rPr lang="uk-UA" smtClean="0">
              <a:solidFill>
                <a:srgbClr val="002060"/>
              </a:solidFill>
            </a:rPr>
            <a:t>комітетах обговорюють </a:t>
          </a:r>
          <a:r>
            <a:rPr lang="uk-UA" dirty="0" smtClean="0">
              <a:solidFill>
                <a:srgbClr val="002060"/>
              </a:solidFill>
            </a:rPr>
            <a:t>і приймають проекти стратегічних планів за напрямками</a:t>
          </a:r>
        </a:p>
      </dgm:t>
    </dgm:pt>
    <dgm:pt modelId="{BB5F8300-F12C-4FCC-9189-56E437947D4F}" type="parTrans" cxnId="{C2441431-119D-4E14-9C1B-8E0DED95F6E3}">
      <dgm:prSet/>
      <dgm:spPr/>
      <dgm:t>
        <a:bodyPr/>
        <a:lstStyle/>
        <a:p>
          <a:endParaRPr lang="ru-RU">
            <a:solidFill>
              <a:srgbClr val="002060"/>
            </a:solidFill>
          </a:endParaRPr>
        </a:p>
      </dgm:t>
    </dgm:pt>
    <dgm:pt modelId="{F35D639C-BD10-4BCA-831F-6CF526AC1FA5}" type="sibTrans" cxnId="{C2441431-119D-4E14-9C1B-8E0DED95F6E3}">
      <dgm:prSet/>
      <dgm:spPr/>
      <dgm:t>
        <a:bodyPr/>
        <a:lstStyle/>
        <a:p>
          <a:endParaRPr lang="ru-RU">
            <a:solidFill>
              <a:srgbClr val="002060"/>
            </a:solidFill>
          </a:endParaRPr>
        </a:p>
      </dgm:t>
    </dgm:pt>
    <dgm:pt modelId="{6DEE459D-4B3E-48CA-B427-27A4ED34EC8A}">
      <dgm:prSet/>
      <dgm:spPr/>
      <dgm:t>
        <a:bodyPr/>
        <a:lstStyle/>
        <a:p>
          <a:r>
            <a:rPr lang="uk-UA" dirty="0" smtClean="0">
              <a:solidFill>
                <a:srgbClr val="C00000"/>
              </a:solidFill>
            </a:rPr>
            <a:t>проводяться експертизи і візування </a:t>
          </a:r>
          <a:r>
            <a:rPr lang="uk-UA" dirty="0" smtClean="0">
              <a:solidFill>
                <a:srgbClr val="002060"/>
              </a:solidFill>
            </a:rPr>
            <a:t>відповідних планів проректорами, головним бухгалтером та начальником планового відділу</a:t>
          </a:r>
        </a:p>
      </dgm:t>
    </dgm:pt>
    <dgm:pt modelId="{1E4C8FFF-5407-47E8-9F44-09085F1DEEA0}" type="parTrans" cxnId="{A5E8E880-E0E8-490A-9F40-011EE7DEBEA1}">
      <dgm:prSet/>
      <dgm:spPr/>
      <dgm:t>
        <a:bodyPr/>
        <a:lstStyle/>
        <a:p>
          <a:endParaRPr lang="ru-RU">
            <a:solidFill>
              <a:srgbClr val="002060"/>
            </a:solidFill>
          </a:endParaRPr>
        </a:p>
      </dgm:t>
    </dgm:pt>
    <dgm:pt modelId="{4A0D9FF6-E1D3-4202-A314-3E9A3FB0F753}" type="sibTrans" cxnId="{A5E8E880-E0E8-490A-9F40-011EE7DEBEA1}">
      <dgm:prSet/>
      <dgm:spPr/>
      <dgm:t>
        <a:bodyPr/>
        <a:lstStyle/>
        <a:p>
          <a:endParaRPr lang="ru-RU">
            <a:solidFill>
              <a:srgbClr val="002060"/>
            </a:solidFill>
          </a:endParaRPr>
        </a:p>
      </dgm:t>
    </dgm:pt>
    <dgm:pt modelId="{C14233D7-1908-409C-B11B-A3291259822D}">
      <dgm:prSet/>
      <dgm:spPr/>
      <dgm:t>
        <a:bodyPr/>
        <a:lstStyle/>
        <a:p>
          <a:r>
            <a:rPr lang="uk-UA" b="1" dirty="0" smtClean="0">
              <a:solidFill>
                <a:srgbClr val="002060"/>
              </a:solidFill>
            </a:rPr>
            <a:t> </a:t>
          </a:r>
          <a:r>
            <a:rPr lang="uk-UA" dirty="0" smtClean="0">
              <a:solidFill>
                <a:srgbClr val="C00000"/>
              </a:solidFill>
            </a:rPr>
            <a:t>плани коректуються </a:t>
          </a:r>
          <a:r>
            <a:rPr lang="uk-UA" dirty="0" smtClean="0">
              <a:solidFill>
                <a:srgbClr val="002060"/>
              </a:solidFill>
            </a:rPr>
            <a:t>і подаються </a:t>
          </a:r>
          <a:r>
            <a:rPr lang="uk-UA" smtClean="0">
              <a:solidFill>
                <a:srgbClr val="002060"/>
              </a:solidFill>
            </a:rPr>
            <a:t>першому проректору </a:t>
          </a:r>
          <a:r>
            <a:rPr lang="uk-UA" dirty="0" smtClean="0">
              <a:solidFill>
                <a:srgbClr val="002060"/>
              </a:solidFill>
            </a:rPr>
            <a:t>для </a:t>
          </a:r>
          <a:r>
            <a:rPr lang="uk-UA" dirty="0" smtClean="0">
              <a:solidFill>
                <a:srgbClr val="C00000"/>
              </a:solidFill>
            </a:rPr>
            <a:t>формування зведеного Генерального стратегічного плану</a:t>
          </a:r>
        </a:p>
      </dgm:t>
    </dgm:pt>
    <dgm:pt modelId="{36BE6562-0EBE-4199-871D-F65F32C7A8CF}" type="parTrans" cxnId="{5B914AFE-9CB6-4ACC-B74D-E7DB90AEAE80}">
      <dgm:prSet/>
      <dgm:spPr/>
      <dgm:t>
        <a:bodyPr/>
        <a:lstStyle/>
        <a:p>
          <a:endParaRPr lang="ru-RU">
            <a:solidFill>
              <a:srgbClr val="002060"/>
            </a:solidFill>
          </a:endParaRPr>
        </a:p>
      </dgm:t>
    </dgm:pt>
    <dgm:pt modelId="{697A55C3-BEE6-41C4-9265-A9AD73D815F4}" type="sibTrans" cxnId="{5B914AFE-9CB6-4ACC-B74D-E7DB90AEAE80}">
      <dgm:prSet/>
      <dgm:spPr/>
      <dgm:t>
        <a:bodyPr/>
        <a:lstStyle/>
        <a:p>
          <a:endParaRPr lang="ru-RU">
            <a:solidFill>
              <a:srgbClr val="002060"/>
            </a:solidFill>
          </a:endParaRPr>
        </a:p>
      </dgm:t>
    </dgm:pt>
    <dgm:pt modelId="{96D861AF-5C46-4847-B4B5-35984F5B8D8A}">
      <dgm:prSet/>
      <dgm:spPr/>
      <dgm:t>
        <a:bodyPr/>
        <a:lstStyle/>
        <a:p>
          <a:r>
            <a:rPr lang="uk-UA" b="1" dirty="0" smtClean="0">
              <a:solidFill>
                <a:srgbClr val="002060"/>
              </a:solidFill>
            </a:rPr>
            <a:t> </a:t>
          </a:r>
          <a:r>
            <a:rPr lang="uk-UA" dirty="0" smtClean="0">
              <a:solidFill>
                <a:srgbClr val="C00000"/>
              </a:solidFill>
            </a:rPr>
            <a:t>формується Генеральний план до 2022</a:t>
          </a:r>
          <a:r>
            <a:rPr lang="uk-UA" dirty="0" smtClean="0">
              <a:solidFill>
                <a:srgbClr val="002060"/>
              </a:solidFill>
            </a:rPr>
            <a:t>, який візується всіма проректорами, головним бухгалтером та начальником планового відділу</a:t>
          </a:r>
        </a:p>
      </dgm:t>
    </dgm:pt>
    <dgm:pt modelId="{C8292D92-1FB6-44D4-A0DF-30F6FD75CB98}" type="parTrans" cxnId="{2F69D62C-9A59-4292-8332-177BE424FD15}">
      <dgm:prSet/>
      <dgm:spPr/>
      <dgm:t>
        <a:bodyPr/>
        <a:lstStyle/>
        <a:p>
          <a:endParaRPr lang="ru-RU">
            <a:solidFill>
              <a:srgbClr val="002060"/>
            </a:solidFill>
          </a:endParaRPr>
        </a:p>
      </dgm:t>
    </dgm:pt>
    <dgm:pt modelId="{4DA4F651-DA73-4631-88EA-3F74E6E9EE6D}" type="sibTrans" cxnId="{2F69D62C-9A59-4292-8332-177BE424FD15}">
      <dgm:prSet/>
      <dgm:spPr/>
      <dgm:t>
        <a:bodyPr/>
        <a:lstStyle/>
        <a:p>
          <a:endParaRPr lang="ru-RU">
            <a:solidFill>
              <a:srgbClr val="002060"/>
            </a:solidFill>
          </a:endParaRPr>
        </a:p>
      </dgm:t>
    </dgm:pt>
    <dgm:pt modelId="{2D639BCC-3798-448D-814E-6917BA03AD26}">
      <dgm:prSet/>
      <dgm:spPr/>
      <dgm:t>
        <a:bodyPr/>
        <a:lstStyle/>
        <a:p>
          <a:r>
            <a:rPr lang="uk-UA" dirty="0" smtClean="0">
              <a:solidFill>
                <a:srgbClr val="C00000"/>
              </a:solidFill>
            </a:rPr>
            <a:t>Генеральний план подається на розгляд </a:t>
          </a:r>
          <a:r>
            <a:rPr lang="uk-UA" dirty="0" smtClean="0">
              <a:solidFill>
                <a:srgbClr val="002060"/>
              </a:solidFill>
            </a:rPr>
            <a:t>ректору ХДУ, який приймає чи ні рішення про розгляд Генерального стратегічного плану для затвердження Вченою Радою університету.</a:t>
          </a:r>
        </a:p>
      </dgm:t>
    </dgm:pt>
    <dgm:pt modelId="{18771196-7571-4E14-A46B-4AF69BC5A118}" type="parTrans" cxnId="{8F8A2880-7D72-4091-A2F2-DF71F8EF22AB}">
      <dgm:prSet/>
      <dgm:spPr/>
      <dgm:t>
        <a:bodyPr/>
        <a:lstStyle/>
        <a:p>
          <a:endParaRPr lang="ru-RU">
            <a:solidFill>
              <a:srgbClr val="002060"/>
            </a:solidFill>
          </a:endParaRPr>
        </a:p>
      </dgm:t>
    </dgm:pt>
    <dgm:pt modelId="{2DEF1A66-CDE3-41B9-BAF5-4753CDFC1643}" type="sibTrans" cxnId="{8F8A2880-7D72-4091-A2F2-DF71F8EF22AB}">
      <dgm:prSet/>
      <dgm:spPr/>
      <dgm:t>
        <a:bodyPr/>
        <a:lstStyle/>
        <a:p>
          <a:endParaRPr lang="ru-RU">
            <a:solidFill>
              <a:srgbClr val="002060"/>
            </a:solidFill>
          </a:endParaRPr>
        </a:p>
      </dgm:t>
    </dgm:pt>
    <dgm:pt modelId="{523A9F52-FFB3-4820-9B06-69DA01757E2F}">
      <dgm:prSet/>
      <dgm:spPr/>
      <dgm:t>
        <a:bodyPr/>
        <a:lstStyle/>
        <a:p>
          <a:r>
            <a:rPr lang="uk-UA" b="1" dirty="0" smtClean="0">
              <a:solidFill>
                <a:srgbClr val="002060"/>
              </a:solidFill>
            </a:rPr>
            <a:t> </a:t>
          </a:r>
          <a:r>
            <a:rPr lang="uk-UA" dirty="0" smtClean="0">
              <a:solidFill>
                <a:srgbClr val="C00000"/>
              </a:solidFill>
            </a:rPr>
            <a:t>Генеральний план</a:t>
          </a:r>
          <a:r>
            <a:rPr lang="uk-UA" dirty="0" smtClean="0">
              <a:solidFill>
                <a:srgbClr val="002060"/>
              </a:solidFill>
            </a:rPr>
            <a:t>, за умови затвердження Вченою Радою, </a:t>
          </a:r>
          <a:r>
            <a:rPr lang="uk-UA" dirty="0" err="1" smtClean="0">
              <a:solidFill>
                <a:srgbClr val="C00000"/>
              </a:solidFill>
            </a:rPr>
            <a:t>імплементується</a:t>
          </a:r>
          <a:r>
            <a:rPr lang="uk-UA" dirty="0" smtClean="0">
              <a:solidFill>
                <a:srgbClr val="002060"/>
              </a:solidFill>
            </a:rPr>
            <a:t> відповідним наказом ректора.</a:t>
          </a:r>
          <a:endParaRPr lang="uk-UA" dirty="0">
            <a:solidFill>
              <a:srgbClr val="002060"/>
            </a:solidFill>
          </a:endParaRPr>
        </a:p>
      </dgm:t>
    </dgm:pt>
    <dgm:pt modelId="{3C63D0A2-B803-4510-8D66-BA6FC8F9425C}" type="parTrans" cxnId="{ED286D8A-F579-4188-8F51-017B9782B92C}">
      <dgm:prSet/>
      <dgm:spPr/>
      <dgm:t>
        <a:bodyPr/>
        <a:lstStyle/>
        <a:p>
          <a:endParaRPr lang="ru-RU">
            <a:solidFill>
              <a:srgbClr val="002060"/>
            </a:solidFill>
          </a:endParaRPr>
        </a:p>
      </dgm:t>
    </dgm:pt>
    <dgm:pt modelId="{0C514BBC-411E-4318-A2AA-AAAD4D08CCDA}" type="sibTrans" cxnId="{ED286D8A-F579-4188-8F51-017B9782B92C}">
      <dgm:prSet/>
      <dgm:spPr/>
      <dgm:t>
        <a:bodyPr/>
        <a:lstStyle/>
        <a:p>
          <a:endParaRPr lang="ru-RU">
            <a:solidFill>
              <a:srgbClr val="002060"/>
            </a:solidFill>
          </a:endParaRPr>
        </a:p>
      </dgm:t>
    </dgm:pt>
    <dgm:pt modelId="{9123AF5F-552D-489C-ABF5-396F996F2921}" type="pres">
      <dgm:prSet presAssocID="{11A2DB8F-396F-44B9-A201-F433365DAD1B}" presName="Name0" presStyleCnt="0">
        <dgm:presLayoutVars>
          <dgm:dir/>
          <dgm:animLvl val="lvl"/>
          <dgm:resizeHandles val="exact"/>
        </dgm:presLayoutVars>
      </dgm:prSet>
      <dgm:spPr/>
      <dgm:t>
        <a:bodyPr/>
        <a:lstStyle/>
        <a:p>
          <a:endParaRPr lang="ru-RU"/>
        </a:p>
      </dgm:t>
    </dgm:pt>
    <dgm:pt modelId="{2C3F9304-D2EF-43AD-AF7B-7E2F7048DB56}" type="pres">
      <dgm:prSet presAssocID="{9766CACA-3B73-4245-9373-2C2D07DFD6BE}" presName="linNode" presStyleCnt="0"/>
      <dgm:spPr/>
    </dgm:pt>
    <dgm:pt modelId="{C12E5B89-9864-47EA-91A2-AEAA84DA1D13}" type="pres">
      <dgm:prSet presAssocID="{9766CACA-3B73-4245-9373-2C2D07DFD6BE}" presName="parTx" presStyleLbl="revTx" presStyleIdx="0" presStyleCnt="8">
        <dgm:presLayoutVars>
          <dgm:chMax val="1"/>
          <dgm:bulletEnabled val="1"/>
        </dgm:presLayoutVars>
      </dgm:prSet>
      <dgm:spPr/>
      <dgm:t>
        <a:bodyPr/>
        <a:lstStyle/>
        <a:p>
          <a:endParaRPr lang="ru-RU"/>
        </a:p>
      </dgm:t>
    </dgm:pt>
    <dgm:pt modelId="{809B59D1-B103-49B1-AEC9-6DB667604C3D}" type="pres">
      <dgm:prSet presAssocID="{9766CACA-3B73-4245-9373-2C2D07DFD6BE}" presName="bracket" presStyleLbl="parChTrans1D1" presStyleIdx="0" presStyleCnt="8" custScaleX="147141">
        <dgm:style>
          <a:lnRef idx="0">
            <a:schemeClr val="accent6"/>
          </a:lnRef>
          <a:fillRef idx="3">
            <a:schemeClr val="accent6"/>
          </a:fillRef>
          <a:effectRef idx="3">
            <a:schemeClr val="accent6"/>
          </a:effectRef>
          <a:fontRef idx="minor">
            <a:schemeClr val="lt1"/>
          </a:fontRef>
        </dgm:style>
      </dgm:prSet>
      <dgm:spPr>
        <a:prstGeom prst="rightArrow">
          <a:avLst/>
        </a:prstGeom>
        <a:solidFill>
          <a:srgbClr val="7030A0"/>
        </a:solidFill>
      </dgm:spPr>
    </dgm:pt>
    <dgm:pt modelId="{3030E79B-3266-4E78-AAA5-7D18E32CD5B4}" type="pres">
      <dgm:prSet presAssocID="{9766CACA-3B73-4245-9373-2C2D07DFD6BE}" presName="spH" presStyleCnt="0"/>
      <dgm:spPr/>
    </dgm:pt>
    <dgm:pt modelId="{D6E18CE0-C95E-48B8-8E68-82D7C640C139}" type="pres">
      <dgm:prSet presAssocID="{9766CACA-3B73-4245-9373-2C2D07DFD6BE}" presName="desTx" presStyleLbl="node1" presStyleIdx="0" presStyleCnt="8">
        <dgm:presLayoutVars>
          <dgm:bulletEnabled val="1"/>
        </dgm:presLayoutVars>
      </dgm:prSet>
      <dgm:spPr/>
      <dgm:t>
        <a:bodyPr/>
        <a:lstStyle/>
        <a:p>
          <a:endParaRPr lang="ru-RU"/>
        </a:p>
      </dgm:t>
    </dgm:pt>
    <dgm:pt modelId="{53CA2D64-855A-4971-B964-5A3E76182758}" type="pres">
      <dgm:prSet presAssocID="{810101A7-466D-4EFC-90D8-CE40EE0656DD}" presName="spV" presStyleCnt="0"/>
      <dgm:spPr/>
    </dgm:pt>
    <dgm:pt modelId="{25781815-34FE-4D33-911F-84664367CDC6}" type="pres">
      <dgm:prSet presAssocID="{2B0A3A60-5860-499A-9C0E-F6DDCA01EEEF}" presName="linNode" presStyleCnt="0"/>
      <dgm:spPr/>
    </dgm:pt>
    <dgm:pt modelId="{995BD234-9D70-4B8B-AF54-4F068898ECD0}" type="pres">
      <dgm:prSet presAssocID="{2B0A3A60-5860-499A-9C0E-F6DDCA01EEEF}" presName="parTx" presStyleLbl="revTx" presStyleIdx="1" presStyleCnt="8">
        <dgm:presLayoutVars>
          <dgm:chMax val="1"/>
          <dgm:bulletEnabled val="1"/>
        </dgm:presLayoutVars>
      </dgm:prSet>
      <dgm:spPr/>
      <dgm:t>
        <a:bodyPr/>
        <a:lstStyle/>
        <a:p>
          <a:endParaRPr lang="ru-RU"/>
        </a:p>
      </dgm:t>
    </dgm:pt>
    <dgm:pt modelId="{170EDB7D-9733-4DA2-9016-AABE1030CBD5}" type="pres">
      <dgm:prSet presAssocID="{2B0A3A60-5860-499A-9C0E-F6DDCA01EEEF}" presName="bracket" presStyleLbl="parChTrans1D1" presStyleIdx="1" presStyleCnt="8" custScaleX="147141">
        <dgm:style>
          <a:lnRef idx="0">
            <a:schemeClr val="accent6"/>
          </a:lnRef>
          <a:fillRef idx="3">
            <a:schemeClr val="accent6"/>
          </a:fillRef>
          <a:effectRef idx="3">
            <a:schemeClr val="accent6"/>
          </a:effectRef>
          <a:fontRef idx="minor">
            <a:schemeClr val="lt1"/>
          </a:fontRef>
        </dgm:style>
      </dgm:prSet>
      <dgm:spPr>
        <a:prstGeom prst="rightArrow">
          <a:avLst/>
        </a:prstGeom>
        <a:solidFill>
          <a:srgbClr val="7030A0"/>
        </a:solidFill>
      </dgm:spPr>
    </dgm:pt>
    <dgm:pt modelId="{C19EAF32-1B86-4E38-86BC-64BA3830A758}" type="pres">
      <dgm:prSet presAssocID="{2B0A3A60-5860-499A-9C0E-F6DDCA01EEEF}" presName="spH" presStyleCnt="0"/>
      <dgm:spPr/>
    </dgm:pt>
    <dgm:pt modelId="{8717D1B0-DCBD-4E5B-8639-95D22CD44B16}" type="pres">
      <dgm:prSet presAssocID="{2B0A3A60-5860-499A-9C0E-F6DDCA01EEEF}" presName="desTx" presStyleLbl="node1" presStyleIdx="1" presStyleCnt="8">
        <dgm:presLayoutVars>
          <dgm:bulletEnabled val="1"/>
        </dgm:presLayoutVars>
      </dgm:prSet>
      <dgm:spPr/>
      <dgm:t>
        <a:bodyPr/>
        <a:lstStyle/>
        <a:p>
          <a:endParaRPr lang="ru-RU"/>
        </a:p>
      </dgm:t>
    </dgm:pt>
    <dgm:pt modelId="{5D680CD3-79A4-41E9-B137-56C13FD128E4}" type="pres">
      <dgm:prSet presAssocID="{E020F2E2-CB39-4BF1-857B-0765CF847148}" presName="spV" presStyleCnt="0"/>
      <dgm:spPr/>
    </dgm:pt>
    <dgm:pt modelId="{374C0464-6077-4632-9FD0-EB4AF1F3605E}" type="pres">
      <dgm:prSet presAssocID="{77D1234D-1004-4F05-9F67-9DFC2B706B55}" presName="linNode" presStyleCnt="0"/>
      <dgm:spPr/>
    </dgm:pt>
    <dgm:pt modelId="{85CC413C-4141-4139-973A-F9B86B4254A9}" type="pres">
      <dgm:prSet presAssocID="{77D1234D-1004-4F05-9F67-9DFC2B706B55}" presName="parTx" presStyleLbl="revTx" presStyleIdx="2" presStyleCnt="8">
        <dgm:presLayoutVars>
          <dgm:chMax val="1"/>
          <dgm:bulletEnabled val="1"/>
        </dgm:presLayoutVars>
      </dgm:prSet>
      <dgm:spPr/>
      <dgm:t>
        <a:bodyPr/>
        <a:lstStyle/>
        <a:p>
          <a:endParaRPr lang="ru-RU"/>
        </a:p>
      </dgm:t>
    </dgm:pt>
    <dgm:pt modelId="{E483AFF2-54A8-4E5B-9CC4-C4D72DCD677B}" type="pres">
      <dgm:prSet presAssocID="{77D1234D-1004-4F05-9F67-9DFC2B706B55}" presName="bracket" presStyleLbl="parChTrans1D1" presStyleIdx="2" presStyleCnt="8" custScaleX="147141" custScaleY="61896">
        <dgm:style>
          <a:lnRef idx="0">
            <a:schemeClr val="accent6"/>
          </a:lnRef>
          <a:fillRef idx="3">
            <a:schemeClr val="accent6"/>
          </a:fillRef>
          <a:effectRef idx="3">
            <a:schemeClr val="accent6"/>
          </a:effectRef>
          <a:fontRef idx="minor">
            <a:schemeClr val="lt1"/>
          </a:fontRef>
        </dgm:style>
      </dgm:prSet>
      <dgm:spPr>
        <a:prstGeom prst="rightArrow">
          <a:avLst/>
        </a:prstGeom>
        <a:solidFill>
          <a:srgbClr val="7030A0"/>
        </a:solidFill>
      </dgm:spPr>
    </dgm:pt>
    <dgm:pt modelId="{DAF66DBB-EEE3-4257-BDEA-8F606DE02346}" type="pres">
      <dgm:prSet presAssocID="{77D1234D-1004-4F05-9F67-9DFC2B706B55}" presName="spH" presStyleCnt="0"/>
      <dgm:spPr/>
    </dgm:pt>
    <dgm:pt modelId="{21DA96DD-6BB8-490A-AEAF-04CF8109E580}" type="pres">
      <dgm:prSet presAssocID="{77D1234D-1004-4F05-9F67-9DFC2B706B55}" presName="desTx" presStyleLbl="node1" presStyleIdx="2" presStyleCnt="8">
        <dgm:presLayoutVars>
          <dgm:bulletEnabled val="1"/>
        </dgm:presLayoutVars>
      </dgm:prSet>
      <dgm:spPr/>
      <dgm:t>
        <a:bodyPr/>
        <a:lstStyle/>
        <a:p>
          <a:endParaRPr lang="ru-RU"/>
        </a:p>
      </dgm:t>
    </dgm:pt>
    <dgm:pt modelId="{4E99DF98-018A-4F39-B985-E8F65A0F8682}" type="pres">
      <dgm:prSet presAssocID="{78D3663D-F727-47D7-B5C5-10C205EEC672}" presName="spV" presStyleCnt="0"/>
      <dgm:spPr/>
    </dgm:pt>
    <dgm:pt modelId="{69C8545B-0AC1-4133-A80A-9BB2320A6CC3}" type="pres">
      <dgm:prSet presAssocID="{93829C70-EAD1-4EC5-B41D-91D067F3DA3E}" presName="linNode" presStyleCnt="0"/>
      <dgm:spPr/>
    </dgm:pt>
    <dgm:pt modelId="{A20374AD-A8A5-422A-948B-12CEAC0896BA}" type="pres">
      <dgm:prSet presAssocID="{93829C70-EAD1-4EC5-B41D-91D067F3DA3E}" presName="parTx" presStyleLbl="revTx" presStyleIdx="3" presStyleCnt="8">
        <dgm:presLayoutVars>
          <dgm:chMax val="1"/>
          <dgm:bulletEnabled val="1"/>
        </dgm:presLayoutVars>
      </dgm:prSet>
      <dgm:spPr/>
      <dgm:t>
        <a:bodyPr/>
        <a:lstStyle/>
        <a:p>
          <a:endParaRPr lang="ru-RU"/>
        </a:p>
      </dgm:t>
    </dgm:pt>
    <dgm:pt modelId="{CD5E138F-7765-4BBF-BEDD-66D596257F07}" type="pres">
      <dgm:prSet presAssocID="{93829C70-EAD1-4EC5-B41D-91D067F3DA3E}" presName="bracket" presStyleLbl="parChTrans1D1" presStyleIdx="3" presStyleCnt="8" custScaleX="147141" custScaleY="45936">
        <dgm:style>
          <a:lnRef idx="0">
            <a:schemeClr val="accent6"/>
          </a:lnRef>
          <a:fillRef idx="3">
            <a:schemeClr val="accent6"/>
          </a:fillRef>
          <a:effectRef idx="3">
            <a:schemeClr val="accent6"/>
          </a:effectRef>
          <a:fontRef idx="minor">
            <a:schemeClr val="lt1"/>
          </a:fontRef>
        </dgm:style>
      </dgm:prSet>
      <dgm:spPr>
        <a:prstGeom prst="rightArrow">
          <a:avLst/>
        </a:prstGeom>
        <a:solidFill>
          <a:srgbClr val="7030A0"/>
        </a:solidFill>
      </dgm:spPr>
    </dgm:pt>
    <dgm:pt modelId="{F787FAB0-FE11-4216-A3F3-2E622122E67E}" type="pres">
      <dgm:prSet presAssocID="{93829C70-EAD1-4EC5-B41D-91D067F3DA3E}" presName="spH" presStyleCnt="0"/>
      <dgm:spPr/>
    </dgm:pt>
    <dgm:pt modelId="{D6D90142-175F-411A-9F7B-098B501C2497}" type="pres">
      <dgm:prSet presAssocID="{93829C70-EAD1-4EC5-B41D-91D067F3DA3E}" presName="desTx" presStyleLbl="node1" presStyleIdx="3" presStyleCnt="8">
        <dgm:presLayoutVars>
          <dgm:bulletEnabled val="1"/>
        </dgm:presLayoutVars>
      </dgm:prSet>
      <dgm:spPr/>
      <dgm:t>
        <a:bodyPr/>
        <a:lstStyle/>
        <a:p>
          <a:endParaRPr lang="ru-RU"/>
        </a:p>
      </dgm:t>
    </dgm:pt>
    <dgm:pt modelId="{F987F97F-436D-4495-BB5A-A44F7ABAA49B}" type="pres">
      <dgm:prSet presAssocID="{CD8880BB-A99C-4C7F-8CC2-6E1D3D6E9C21}" presName="spV" presStyleCnt="0"/>
      <dgm:spPr/>
    </dgm:pt>
    <dgm:pt modelId="{B3C8B151-26FF-4841-8288-40552A89132D}" type="pres">
      <dgm:prSet presAssocID="{244C7E72-6380-429E-B5E1-CFDACDFC48E4}" presName="linNode" presStyleCnt="0"/>
      <dgm:spPr/>
    </dgm:pt>
    <dgm:pt modelId="{A93F0AA5-AA33-4BF5-9DDC-8718C1469392}" type="pres">
      <dgm:prSet presAssocID="{244C7E72-6380-429E-B5E1-CFDACDFC48E4}" presName="parTx" presStyleLbl="revTx" presStyleIdx="4" presStyleCnt="8">
        <dgm:presLayoutVars>
          <dgm:chMax val="1"/>
          <dgm:bulletEnabled val="1"/>
        </dgm:presLayoutVars>
      </dgm:prSet>
      <dgm:spPr/>
      <dgm:t>
        <a:bodyPr/>
        <a:lstStyle/>
        <a:p>
          <a:endParaRPr lang="ru-RU"/>
        </a:p>
      </dgm:t>
    </dgm:pt>
    <dgm:pt modelId="{A6DB0C99-53E0-4CDD-A708-AD321C752E8A}" type="pres">
      <dgm:prSet presAssocID="{244C7E72-6380-429E-B5E1-CFDACDFC48E4}" presName="bracket" presStyleLbl="parChTrans1D1" presStyleIdx="4" presStyleCnt="8" custScaleX="147141" custScaleY="71108">
        <dgm:style>
          <a:lnRef idx="0">
            <a:schemeClr val="accent6"/>
          </a:lnRef>
          <a:fillRef idx="3">
            <a:schemeClr val="accent6"/>
          </a:fillRef>
          <a:effectRef idx="3">
            <a:schemeClr val="accent6"/>
          </a:effectRef>
          <a:fontRef idx="minor">
            <a:schemeClr val="lt1"/>
          </a:fontRef>
        </dgm:style>
      </dgm:prSet>
      <dgm:spPr>
        <a:prstGeom prst="rightArrow">
          <a:avLst/>
        </a:prstGeom>
        <a:solidFill>
          <a:srgbClr val="7030A0"/>
        </a:solidFill>
      </dgm:spPr>
    </dgm:pt>
    <dgm:pt modelId="{B5C5DD95-708A-4F91-9A50-147F4DA9E4A5}" type="pres">
      <dgm:prSet presAssocID="{244C7E72-6380-429E-B5E1-CFDACDFC48E4}" presName="spH" presStyleCnt="0"/>
      <dgm:spPr/>
    </dgm:pt>
    <dgm:pt modelId="{E47BE62B-FB1B-4B01-9534-5D26DA5E1096}" type="pres">
      <dgm:prSet presAssocID="{244C7E72-6380-429E-B5E1-CFDACDFC48E4}" presName="desTx" presStyleLbl="node1" presStyleIdx="4" presStyleCnt="8">
        <dgm:presLayoutVars>
          <dgm:bulletEnabled val="1"/>
        </dgm:presLayoutVars>
      </dgm:prSet>
      <dgm:spPr/>
      <dgm:t>
        <a:bodyPr/>
        <a:lstStyle/>
        <a:p>
          <a:endParaRPr lang="ru-RU"/>
        </a:p>
      </dgm:t>
    </dgm:pt>
    <dgm:pt modelId="{3AA73853-78DF-4E44-9A66-13C2F36A0E60}" type="pres">
      <dgm:prSet presAssocID="{4496F226-2551-4FFB-8E82-981E52234F38}" presName="spV" presStyleCnt="0"/>
      <dgm:spPr/>
    </dgm:pt>
    <dgm:pt modelId="{765C5F25-B532-4F79-96F7-7C88B3FE5E3F}" type="pres">
      <dgm:prSet presAssocID="{E37277A1-2BFA-4C06-8178-0610A65D4FC6}" presName="linNode" presStyleCnt="0"/>
      <dgm:spPr/>
    </dgm:pt>
    <dgm:pt modelId="{E054B060-D122-46DF-A864-B77BDAAAC5E7}" type="pres">
      <dgm:prSet presAssocID="{E37277A1-2BFA-4C06-8178-0610A65D4FC6}" presName="parTx" presStyleLbl="revTx" presStyleIdx="5" presStyleCnt="8">
        <dgm:presLayoutVars>
          <dgm:chMax val="1"/>
          <dgm:bulletEnabled val="1"/>
        </dgm:presLayoutVars>
      </dgm:prSet>
      <dgm:spPr/>
      <dgm:t>
        <a:bodyPr/>
        <a:lstStyle/>
        <a:p>
          <a:endParaRPr lang="ru-RU"/>
        </a:p>
      </dgm:t>
    </dgm:pt>
    <dgm:pt modelId="{F124F501-B870-47E5-9033-A90DD36DA5D8}" type="pres">
      <dgm:prSet presAssocID="{E37277A1-2BFA-4C06-8178-0610A65D4FC6}" presName="bracket" presStyleLbl="parChTrans1D1" presStyleIdx="5" presStyleCnt="8" custScaleX="147141" custScaleY="56168">
        <dgm:style>
          <a:lnRef idx="0">
            <a:schemeClr val="accent6"/>
          </a:lnRef>
          <a:fillRef idx="3">
            <a:schemeClr val="accent6"/>
          </a:fillRef>
          <a:effectRef idx="3">
            <a:schemeClr val="accent6"/>
          </a:effectRef>
          <a:fontRef idx="minor">
            <a:schemeClr val="lt1"/>
          </a:fontRef>
        </dgm:style>
      </dgm:prSet>
      <dgm:spPr>
        <a:prstGeom prst="rightArrow">
          <a:avLst/>
        </a:prstGeom>
        <a:solidFill>
          <a:srgbClr val="7030A0"/>
        </a:solidFill>
      </dgm:spPr>
    </dgm:pt>
    <dgm:pt modelId="{C585B93C-D41A-46F8-940E-51E73B4ACD9A}" type="pres">
      <dgm:prSet presAssocID="{E37277A1-2BFA-4C06-8178-0610A65D4FC6}" presName="spH" presStyleCnt="0"/>
      <dgm:spPr/>
    </dgm:pt>
    <dgm:pt modelId="{1313D4A5-C31A-4640-AF2F-838BF54F560B}" type="pres">
      <dgm:prSet presAssocID="{E37277A1-2BFA-4C06-8178-0610A65D4FC6}" presName="desTx" presStyleLbl="node1" presStyleIdx="5" presStyleCnt="8">
        <dgm:presLayoutVars>
          <dgm:bulletEnabled val="1"/>
        </dgm:presLayoutVars>
      </dgm:prSet>
      <dgm:spPr/>
      <dgm:t>
        <a:bodyPr/>
        <a:lstStyle/>
        <a:p>
          <a:endParaRPr lang="ru-RU"/>
        </a:p>
      </dgm:t>
    </dgm:pt>
    <dgm:pt modelId="{338CCBB3-4670-448B-983B-5EE99CBC583E}" type="pres">
      <dgm:prSet presAssocID="{852032F6-8872-4D05-9525-07E25E56E600}" presName="spV" presStyleCnt="0"/>
      <dgm:spPr/>
    </dgm:pt>
    <dgm:pt modelId="{D2158E59-0FAC-4545-A28F-8145798FC030}" type="pres">
      <dgm:prSet presAssocID="{408CF084-AA41-4AB9-AFBE-937861B80CBB}" presName="linNode" presStyleCnt="0"/>
      <dgm:spPr/>
    </dgm:pt>
    <dgm:pt modelId="{03ECF240-92A2-4444-A9C6-D10B9778930D}" type="pres">
      <dgm:prSet presAssocID="{408CF084-AA41-4AB9-AFBE-937861B80CBB}" presName="parTx" presStyleLbl="revTx" presStyleIdx="6" presStyleCnt="8">
        <dgm:presLayoutVars>
          <dgm:chMax val="1"/>
          <dgm:bulletEnabled val="1"/>
        </dgm:presLayoutVars>
      </dgm:prSet>
      <dgm:spPr/>
      <dgm:t>
        <a:bodyPr/>
        <a:lstStyle/>
        <a:p>
          <a:endParaRPr lang="ru-RU"/>
        </a:p>
      </dgm:t>
    </dgm:pt>
    <dgm:pt modelId="{919FF32C-81EE-4BDF-98DA-C2475E664166}" type="pres">
      <dgm:prSet presAssocID="{408CF084-AA41-4AB9-AFBE-937861B80CBB}" presName="bracket" presStyleLbl="parChTrans1D1" presStyleIdx="6" presStyleCnt="8" custScaleX="147141" custScaleY="52178">
        <dgm:style>
          <a:lnRef idx="0">
            <a:schemeClr val="accent6"/>
          </a:lnRef>
          <a:fillRef idx="3">
            <a:schemeClr val="accent6"/>
          </a:fillRef>
          <a:effectRef idx="3">
            <a:schemeClr val="accent6"/>
          </a:effectRef>
          <a:fontRef idx="minor">
            <a:schemeClr val="lt1"/>
          </a:fontRef>
        </dgm:style>
      </dgm:prSet>
      <dgm:spPr>
        <a:prstGeom prst="rightArrow">
          <a:avLst/>
        </a:prstGeom>
        <a:solidFill>
          <a:srgbClr val="7030A0"/>
        </a:solidFill>
      </dgm:spPr>
    </dgm:pt>
    <dgm:pt modelId="{F74FF961-4CEB-4282-884A-1E3A72C367D3}" type="pres">
      <dgm:prSet presAssocID="{408CF084-AA41-4AB9-AFBE-937861B80CBB}" presName="spH" presStyleCnt="0"/>
      <dgm:spPr/>
    </dgm:pt>
    <dgm:pt modelId="{BA02BFF0-83FB-4A30-80EB-DC7A6404A6A6}" type="pres">
      <dgm:prSet presAssocID="{408CF084-AA41-4AB9-AFBE-937861B80CBB}" presName="desTx" presStyleLbl="node1" presStyleIdx="6" presStyleCnt="8">
        <dgm:presLayoutVars>
          <dgm:bulletEnabled val="1"/>
        </dgm:presLayoutVars>
      </dgm:prSet>
      <dgm:spPr/>
      <dgm:t>
        <a:bodyPr/>
        <a:lstStyle/>
        <a:p>
          <a:endParaRPr lang="ru-RU"/>
        </a:p>
      </dgm:t>
    </dgm:pt>
    <dgm:pt modelId="{24045F58-F578-4F09-B2DD-494037B029AA}" type="pres">
      <dgm:prSet presAssocID="{FA2DC364-A4D4-4A1D-B0F2-9C3EEF8D06D3}" presName="spV" presStyleCnt="0"/>
      <dgm:spPr/>
    </dgm:pt>
    <dgm:pt modelId="{FBA56A28-9E09-4F1E-97DA-720649B068ED}" type="pres">
      <dgm:prSet presAssocID="{CD8A9462-D331-40CE-B60A-1F9F7576544C}" presName="linNode" presStyleCnt="0"/>
      <dgm:spPr/>
    </dgm:pt>
    <dgm:pt modelId="{526963BA-B9B6-49E3-AFFE-DD9CC4C93D51}" type="pres">
      <dgm:prSet presAssocID="{CD8A9462-D331-40CE-B60A-1F9F7576544C}" presName="parTx" presStyleLbl="revTx" presStyleIdx="7" presStyleCnt="8">
        <dgm:presLayoutVars>
          <dgm:chMax val="1"/>
          <dgm:bulletEnabled val="1"/>
        </dgm:presLayoutVars>
      </dgm:prSet>
      <dgm:spPr/>
      <dgm:t>
        <a:bodyPr/>
        <a:lstStyle/>
        <a:p>
          <a:endParaRPr lang="ru-RU"/>
        </a:p>
      </dgm:t>
    </dgm:pt>
    <dgm:pt modelId="{22ED484F-D0BC-4325-BD2F-2430D7588F1F}" type="pres">
      <dgm:prSet presAssocID="{CD8A9462-D331-40CE-B60A-1F9F7576544C}" presName="bracket" presStyleLbl="parChTrans1D1" presStyleIdx="7" presStyleCnt="8" custScaleX="147141" custScaleY="65551">
        <dgm:style>
          <a:lnRef idx="0">
            <a:schemeClr val="accent6"/>
          </a:lnRef>
          <a:fillRef idx="3">
            <a:schemeClr val="accent6"/>
          </a:fillRef>
          <a:effectRef idx="3">
            <a:schemeClr val="accent6"/>
          </a:effectRef>
          <a:fontRef idx="minor">
            <a:schemeClr val="lt1"/>
          </a:fontRef>
        </dgm:style>
      </dgm:prSet>
      <dgm:spPr>
        <a:prstGeom prst="rightArrow">
          <a:avLst/>
        </a:prstGeom>
        <a:solidFill>
          <a:srgbClr val="7030A0"/>
        </a:solidFill>
      </dgm:spPr>
    </dgm:pt>
    <dgm:pt modelId="{44B880D6-0325-4809-B4B0-1B341042EEFF}" type="pres">
      <dgm:prSet presAssocID="{CD8A9462-D331-40CE-B60A-1F9F7576544C}" presName="spH" presStyleCnt="0"/>
      <dgm:spPr/>
    </dgm:pt>
    <dgm:pt modelId="{EAD9B4D5-CE1C-4E0E-9C13-3D8E9FC357DF}" type="pres">
      <dgm:prSet presAssocID="{CD8A9462-D331-40CE-B60A-1F9F7576544C}" presName="desTx" presStyleLbl="node1" presStyleIdx="7" presStyleCnt="8">
        <dgm:presLayoutVars>
          <dgm:bulletEnabled val="1"/>
        </dgm:presLayoutVars>
      </dgm:prSet>
      <dgm:spPr/>
      <dgm:t>
        <a:bodyPr/>
        <a:lstStyle/>
        <a:p>
          <a:endParaRPr lang="ru-RU"/>
        </a:p>
      </dgm:t>
    </dgm:pt>
  </dgm:ptLst>
  <dgm:cxnLst>
    <dgm:cxn modelId="{DC11675F-1C34-4A38-BBC8-C5BEB1672B50}" type="presOf" srcId="{B74A5690-B13A-4B15-B8CD-0CD8AEB5B21D}" destId="{8717D1B0-DCBD-4E5B-8639-95D22CD44B16}" srcOrd="0" destOrd="0" presId="urn:diagrams.loki3.com/BracketList+Icon"/>
    <dgm:cxn modelId="{4AA143E0-0689-44AD-A34E-F70B9D7FFE04}" srcId="{11A2DB8F-396F-44B9-A201-F433365DAD1B}" destId="{244C7E72-6380-429E-B5E1-CFDACDFC48E4}" srcOrd="4" destOrd="0" parTransId="{7839CA07-AD29-438D-8A43-0FCAA52B4CF9}" sibTransId="{4496F226-2551-4FFB-8E82-981E52234F38}"/>
    <dgm:cxn modelId="{9B5913AE-8F1F-4CCC-8F14-DE61FFCD8463}" type="presOf" srcId="{96D861AF-5C46-4847-B4B5-35984F5B8D8A}" destId="{1313D4A5-C31A-4640-AF2F-838BF54F560B}" srcOrd="0" destOrd="0" presId="urn:diagrams.loki3.com/BracketList+Icon"/>
    <dgm:cxn modelId="{1D5E1A1D-DCD6-44EF-801F-39192E29EA5C}" srcId="{11A2DB8F-396F-44B9-A201-F433365DAD1B}" destId="{E37277A1-2BFA-4C06-8178-0610A65D4FC6}" srcOrd="5" destOrd="0" parTransId="{C54B073C-2E2D-4D00-B6BB-287A9DF63E0F}" sibTransId="{852032F6-8872-4D05-9525-07E25E56E600}"/>
    <dgm:cxn modelId="{C2441431-119D-4E14-9C1B-8E0DED95F6E3}" srcId="{77D1234D-1004-4F05-9F67-9DFC2B706B55}" destId="{742157C7-0AE4-4C56-A086-D8DEEA9D2393}" srcOrd="0" destOrd="0" parTransId="{BB5F8300-F12C-4FCC-9189-56E437947D4F}" sibTransId="{F35D639C-BD10-4BCA-831F-6CF526AC1FA5}"/>
    <dgm:cxn modelId="{1AD82A02-8905-439F-A573-9A9062B91DDF}" type="presOf" srcId="{742157C7-0AE4-4C56-A086-D8DEEA9D2393}" destId="{21DA96DD-6BB8-490A-AEAF-04CF8109E580}" srcOrd="0" destOrd="0" presId="urn:diagrams.loki3.com/BracketList+Icon"/>
    <dgm:cxn modelId="{9312D318-2561-458F-9D87-40349E0D9E4D}" type="presOf" srcId="{244C7E72-6380-429E-B5E1-CFDACDFC48E4}" destId="{A93F0AA5-AA33-4BF5-9DDC-8718C1469392}" srcOrd="0" destOrd="0" presId="urn:diagrams.loki3.com/BracketList+Icon"/>
    <dgm:cxn modelId="{B39AA218-E743-4200-A99A-6C5EBC96B4B5}" type="presOf" srcId="{CD8A9462-D331-40CE-B60A-1F9F7576544C}" destId="{526963BA-B9B6-49E3-AFFE-DD9CC4C93D51}" srcOrd="0" destOrd="0" presId="urn:diagrams.loki3.com/BracketList+Icon"/>
    <dgm:cxn modelId="{5B914AFE-9CB6-4ACC-B74D-E7DB90AEAE80}" srcId="{244C7E72-6380-429E-B5E1-CFDACDFC48E4}" destId="{C14233D7-1908-409C-B11B-A3291259822D}" srcOrd="0" destOrd="0" parTransId="{36BE6562-0EBE-4199-871D-F65F32C7A8CF}" sibTransId="{697A55C3-BEE6-41C4-9265-A9AD73D815F4}"/>
    <dgm:cxn modelId="{47EDB5CD-D74E-4EE2-956D-7BFFAFB5C102}" type="presOf" srcId="{93829C70-EAD1-4EC5-B41D-91D067F3DA3E}" destId="{A20374AD-A8A5-422A-948B-12CEAC0896BA}" srcOrd="0" destOrd="0" presId="urn:diagrams.loki3.com/BracketList+Icon"/>
    <dgm:cxn modelId="{8766F072-A8B8-4513-BEE2-97F6BE07B208}" type="presOf" srcId="{523A9F52-FFB3-4820-9B06-69DA01757E2F}" destId="{EAD9B4D5-CE1C-4E0E-9C13-3D8E9FC357DF}" srcOrd="0" destOrd="0" presId="urn:diagrams.loki3.com/BracketList+Icon"/>
    <dgm:cxn modelId="{17A03BD6-339E-4D66-BFC5-8C5C1138A373}" type="presOf" srcId="{944E7BEE-0FAA-4C6C-B8D2-24057993AC69}" destId="{D6E18CE0-C95E-48B8-8E68-82D7C640C139}" srcOrd="0" destOrd="0" presId="urn:diagrams.loki3.com/BracketList+Icon"/>
    <dgm:cxn modelId="{E4D10CFD-0C90-4098-B587-2864A1C3FA1A}" srcId="{11A2DB8F-396F-44B9-A201-F433365DAD1B}" destId="{77D1234D-1004-4F05-9F67-9DFC2B706B55}" srcOrd="2" destOrd="0" parTransId="{21239A25-7604-4885-866F-BB289611C0D9}" sibTransId="{78D3663D-F727-47D7-B5C5-10C205EEC672}"/>
    <dgm:cxn modelId="{8D40B6D2-4FDE-4E25-AB4C-3CB6C4146C62}" srcId="{11A2DB8F-396F-44B9-A201-F433365DAD1B}" destId="{93829C70-EAD1-4EC5-B41D-91D067F3DA3E}" srcOrd="3" destOrd="0" parTransId="{CE57E89A-5381-4DC8-BE77-A2EB3D51DDBE}" sibTransId="{CD8880BB-A99C-4C7F-8CC2-6E1D3D6E9C21}"/>
    <dgm:cxn modelId="{8535E22A-BEAD-42A7-882B-3F403A9B5BAE}" srcId="{11A2DB8F-396F-44B9-A201-F433365DAD1B}" destId="{408CF084-AA41-4AB9-AFBE-937861B80CBB}" srcOrd="6" destOrd="0" parTransId="{016C026E-8179-40FE-A5F7-B3DE4E2022A2}" sibTransId="{FA2DC364-A4D4-4A1D-B0F2-9C3EEF8D06D3}"/>
    <dgm:cxn modelId="{8C452DC7-1DED-4218-8A92-27351C73E18A}" srcId="{11A2DB8F-396F-44B9-A201-F433365DAD1B}" destId="{9766CACA-3B73-4245-9373-2C2D07DFD6BE}" srcOrd="0" destOrd="0" parTransId="{C5F88CA8-1292-42A4-A292-711579E42EEF}" sibTransId="{810101A7-466D-4EFC-90D8-CE40EE0656DD}"/>
    <dgm:cxn modelId="{2BB5C1F1-D176-4E1F-91E6-AA7182508782}" srcId="{11A2DB8F-396F-44B9-A201-F433365DAD1B}" destId="{2B0A3A60-5860-499A-9C0E-F6DDCA01EEEF}" srcOrd="1" destOrd="0" parTransId="{6B675B0E-5158-4438-907E-6D06E9093932}" sibTransId="{E020F2E2-CB39-4BF1-857B-0765CF847148}"/>
    <dgm:cxn modelId="{47BF7767-CF8B-4E85-8D4D-23CBF3FC47C3}" type="presOf" srcId="{77D1234D-1004-4F05-9F67-9DFC2B706B55}" destId="{85CC413C-4141-4139-973A-F9B86B4254A9}" srcOrd="0" destOrd="0" presId="urn:diagrams.loki3.com/BracketList+Icon"/>
    <dgm:cxn modelId="{D9EA6D02-5B3F-493B-9DB7-CAE201A14BA7}" type="presOf" srcId="{2D639BCC-3798-448D-814E-6917BA03AD26}" destId="{BA02BFF0-83FB-4A30-80EB-DC7A6404A6A6}" srcOrd="0" destOrd="0" presId="urn:diagrams.loki3.com/BracketList+Icon"/>
    <dgm:cxn modelId="{2F69D62C-9A59-4292-8332-177BE424FD15}" srcId="{E37277A1-2BFA-4C06-8178-0610A65D4FC6}" destId="{96D861AF-5C46-4847-B4B5-35984F5B8D8A}" srcOrd="0" destOrd="0" parTransId="{C8292D92-1FB6-44D4-A0DF-30F6FD75CB98}" sibTransId="{4DA4F651-DA73-4631-88EA-3F74E6E9EE6D}"/>
    <dgm:cxn modelId="{8F8A2880-7D72-4091-A2F2-DF71F8EF22AB}" srcId="{408CF084-AA41-4AB9-AFBE-937861B80CBB}" destId="{2D639BCC-3798-448D-814E-6917BA03AD26}" srcOrd="0" destOrd="0" parTransId="{18771196-7571-4E14-A46B-4AF69BC5A118}" sibTransId="{2DEF1A66-CDE3-41B9-BAF5-4753CDFC1643}"/>
    <dgm:cxn modelId="{F8625985-893C-45F6-B1A6-CCEA5FA4C817}" srcId="{11A2DB8F-396F-44B9-A201-F433365DAD1B}" destId="{CD8A9462-D331-40CE-B60A-1F9F7576544C}" srcOrd="7" destOrd="0" parTransId="{93A6C250-BBAF-46D9-9706-94B7C8895740}" sibTransId="{94B98277-932E-4A16-9CD2-93DD5B47EBBE}"/>
    <dgm:cxn modelId="{3718ED9E-CF74-48C7-B53B-6554D8A4E5CF}" type="presOf" srcId="{408CF084-AA41-4AB9-AFBE-937861B80CBB}" destId="{03ECF240-92A2-4444-A9C6-D10B9778930D}" srcOrd="0" destOrd="0" presId="urn:diagrams.loki3.com/BracketList+Icon"/>
    <dgm:cxn modelId="{0F654D8D-E0D7-4508-B156-0BE1BFB8ED24}" type="presOf" srcId="{11A2DB8F-396F-44B9-A201-F433365DAD1B}" destId="{9123AF5F-552D-489C-ABF5-396F996F2921}" srcOrd="0" destOrd="0" presId="urn:diagrams.loki3.com/BracketList+Icon"/>
    <dgm:cxn modelId="{CB15D538-F545-418B-903F-24EE1A220B65}" type="presOf" srcId="{6DEE459D-4B3E-48CA-B427-27A4ED34EC8A}" destId="{D6D90142-175F-411A-9F7B-098B501C2497}" srcOrd="0" destOrd="0" presId="urn:diagrams.loki3.com/BracketList+Icon"/>
    <dgm:cxn modelId="{5ECD31F6-507D-409D-8D45-3C8B018F8FC9}" type="presOf" srcId="{9766CACA-3B73-4245-9373-2C2D07DFD6BE}" destId="{C12E5B89-9864-47EA-91A2-AEAA84DA1D13}" srcOrd="0" destOrd="0" presId="urn:diagrams.loki3.com/BracketList+Icon"/>
    <dgm:cxn modelId="{751234A9-4424-4A6C-8299-A01EA52245B6}" type="presOf" srcId="{C14233D7-1908-409C-B11B-A3291259822D}" destId="{E47BE62B-FB1B-4B01-9534-5D26DA5E1096}" srcOrd="0" destOrd="0" presId="urn:diagrams.loki3.com/BracketList+Icon"/>
    <dgm:cxn modelId="{451CF0B2-4679-4680-9D4D-C2F21C619B51}" type="presOf" srcId="{2B0A3A60-5860-499A-9C0E-F6DDCA01EEEF}" destId="{995BD234-9D70-4B8B-AF54-4F068898ECD0}" srcOrd="0" destOrd="0" presId="urn:diagrams.loki3.com/BracketList+Icon"/>
    <dgm:cxn modelId="{A5E8E880-E0E8-490A-9F40-011EE7DEBEA1}" srcId="{93829C70-EAD1-4EC5-B41D-91D067F3DA3E}" destId="{6DEE459D-4B3E-48CA-B427-27A4ED34EC8A}" srcOrd="0" destOrd="0" parTransId="{1E4C8FFF-5407-47E8-9F44-09085F1DEEA0}" sibTransId="{4A0D9FF6-E1D3-4202-A314-3E9A3FB0F753}"/>
    <dgm:cxn modelId="{E35C7E26-3D72-48B7-AF55-57F0355066BB}" srcId="{2B0A3A60-5860-499A-9C0E-F6DDCA01EEEF}" destId="{B74A5690-B13A-4B15-B8CD-0CD8AEB5B21D}" srcOrd="0" destOrd="0" parTransId="{1156554F-1DFA-48B9-B23B-0CCFD89AE851}" sibTransId="{4215411F-6EEC-471A-ACCB-656D9A8B9233}"/>
    <dgm:cxn modelId="{E19C60C6-CF20-4699-A5DA-C4CA767FA383}" type="presOf" srcId="{E37277A1-2BFA-4C06-8178-0610A65D4FC6}" destId="{E054B060-D122-46DF-A864-B77BDAAAC5E7}" srcOrd="0" destOrd="0" presId="urn:diagrams.loki3.com/BracketList+Icon"/>
    <dgm:cxn modelId="{C9E061F9-8269-417C-BC66-57261434DD73}" srcId="{9766CACA-3B73-4245-9373-2C2D07DFD6BE}" destId="{944E7BEE-0FAA-4C6C-B8D2-24057993AC69}" srcOrd="0" destOrd="0" parTransId="{5E45057A-9D7A-45F7-8055-4741A2DECAEF}" sibTransId="{231098BA-5BBD-410D-8C6F-EB2141ED4724}"/>
    <dgm:cxn modelId="{ED286D8A-F579-4188-8F51-017B9782B92C}" srcId="{CD8A9462-D331-40CE-B60A-1F9F7576544C}" destId="{523A9F52-FFB3-4820-9B06-69DA01757E2F}" srcOrd="0" destOrd="0" parTransId="{3C63D0A2-B803-4510-8D66-BA6FC8F9425C}" sibTransId="{0C514BBC-411E-4318-A2AA-AAAD4D08CCDA}"/>
    <dgm:cxn modelId="{3FB54921-155F-475B-B6B8-548408CA29FF}" type="presParOf" srcId="{9123AF5F-552D-489C-ABF5-396F996F2921}" destId="{2C3F9304-D2EF-43AD-AF7B-7E2F7048DB56}" srcOrd="0" destOrd="0" presId="urn:diagrams.loki3.com/BracketList+Icon"/>
    <dgm:cxn modelId="{EB935C57-BE6A-4E27-9A02-43467AB00D1D}" type="presParOf" srcId="{2C3F9304-D2EF-43AD-AF7B-7E2F7048DB56}" destId="{C12E5B89-9864-47EA-91A2-AEAA84DA1D13}" srcOrd="0" destOrd="0" presId="urn:diagrams.loki3.com/BracketList+Icon"/>
    <dgm:cxn modelId="{9DE4216E-54A3-4EA7-AC3F-1C424FF62101}" type="presParOf" srcId="{2C3F9304-D2EF-43AD-AF7B-7E2F7048DB56}" destId="{809B59D1-B103-49B1-AEC9-6DB667604C3D}" srcOrd="1" destOrd="0" presId="urn:diagrams.loki3.com/BracketList+Icon"/>
    <dgm:cxn modelId="{31BAC6E9-89FE-4FBD-A1CF-AFBFDBEEBC6F}" type="presParOf" srcId="{2C3F9304-D2EF-43AD-AF7B-7E2F7048DB56}" destId="{3030E79B-3266-4E78-AAA5-7D18E32CD5B4}" srcOrd="2" destOrd="0" presId="urn:diagrams.loki3.com/BracketList+Icon"/>
    <dgm:cxn modelId="{8F338765-9775-4403-88F1-129471864B51}" type="presParOf" srcId="{2C3F9304-D2EF-43AD-AF7B-7E2F7048DB56}" destId="{D6E18CE0-C95E-48B8-8E68-82D7C640C139}" srcOrd="3" destOrd="0" presId="urn:diagrams.loki3.com/BracketList+Icon"/>
    <dgm:cxn modelId="{0C0015B4-1714-4ACC-BA83-27F6F903C81B}" type="presParOf" srcId="{9123AF5F-552D-489C-ABF5-396F996F2921}" destId="{53CA2D64-855A-4971-B964-5A3E76182758}" srcOrd="1" destOrd="0" presId="urn:diagrams.loki3.com/BracketList+Icon"/>
    <dgm:cxn modelId="{01FE5B36-BC9D-4A93-B753-274E4F45A57A}" type="presParOf" srcId="{9123AF5F-552D-489C-ABF5-396F996F2921}" destId="{25781815-34FE-4D33-911F-84664367CDC6}" srcOrd="2" destOrd="0" presId="urn:diagrams.loki3.com/BracketList+Icon"/>
    <dgm:cxn modelId="{1904BD1E-0B78-4C6D-8203-7D1BF54D1AE7}" type="presParOf" srcId="{25781815-34FE-4D33-911F-84664367CDC6}" destId="{995BD234-9D70-4B8B-AF54-4F068898ECD0}" srcOrd="0" destOrd="0" presId="urn:diagrams.loki3.com/BracketList+Icon"/>
    <dgm:cxn modelId="{697A9724-3E99-42BC-9D2C-A64E37A78D11}" type="presParOf" srcId="{25781815-34FE-4D33-911F-84664367CDC6}" destId="{170EDB7D-9733-4DA2-9016-AABE1030CBD5}" srcOrd="1" destOrd="0" presId="urn:diagrams.loki3.com/BracketList+Icon"/>
    <dgm:cxn modelId="{5EA25562-C940-413F-8354-FE379EEEBB31}" type="presParOf" srcId="{25781815-34FE-4D33-911F-84664367CDC6}" destId="{C19EAF32-1B86-4E38-86BC-64BA3830A758}" srcOrd="2" destOrd="0" presId="urn:diagrams.loki3.com/BracketList+Icon"/>
    <dgm:cxn modelId="{B9D96F73-1DE5-4D1F-9C15-C6ACA23723AF}" type="presParOf" srcId="{25781815-34FE-4D33-911F-84664367CDC6}" destId="{8717D1B0-DCBD-4E5B-8639-95D22CD44B16}" srcOrd="3" destOrd="0" presId="urn:diagrams.loki3.com/BracketList+Icon"/>
    <dgm:cxn modelId="{FACEF46B-8457-43D0-8987-861EF0DBE3FE}" type="presParOf" srcId="{9123AF5F-552D-489C-ABF5-396F996F2921}" destId="{5D680CD3-79A4-41E9-B137-56C13FD128E4}" srcOrd="3" destOrd="0" presId="urn:diagrams.loki3.com/BracketList+Icon"/>
    <dgm:cxn modelId="{AD067BAB-B281-4D87-90D9-F349DFD21200}" type="presParOf" srcId="{9123AF5F-552D-489C-ABF5-396F996F2921}" destId="{374C0464-6077-4632-9FD0-EB4AF1F3605E}" srcOrd="4" destOrd="0" presId="urn:diagrams.loki3.com/BracketList+Icon"/>
    <dgm:cxn modelId="{7FB90698-49A9-4840-ABE0-70BA3B1DD7C5}" type="presParOf" srcId="{374C0464-6077-4632-9FD0-EB4AF1F3605E}" destId="{85CC413C-4141-4139-973A-F9B86B4254A9}" srcOrd="0" destOrd="0" presId="urn:diagrams.loki3.com/BracketList+Icon"/>
    <dgm:cxn modelId="{57CB60DB-E4F2-432E-A455-129830368E4A}" type="presParOf" srcId="{374C0464-6077-4632-9FD0-EB4AF1F3605E}" destId="{E483AFF2-54A8-4E5B-9CC4-C4D72DCD677B}" srcOrd="1" destOrd="0" presId="urn:diagrams.loki3.com/BracketList+Icon"/>
    <dgm:cxn modelId="{E899D907-255C-4E49-AFAB-EFDBA32884CF}" type="presParOf" srcId="{374C0464-6077-4632-9FD0-EB4AF1F3605E}" destId="{DAF66DBB-EEE3-4257-BDEA-8F606DE02346}" srcOrd="2" destOrd="0" presId="urn:diagrams.loki3.com/BracketList+Icon"/>
    <dgm:cxn modelId="{903BEC64-38D4-4FB9-B3E1-88A197353081}" type="presParOf" srcId="{374C0464-6077-4632-9FD0-EB4AF1F3605E}" destId="{21DA96DD-6BB8-490A-AEAF-04CF8109E580}" srcOrd="3" destOrd="0" presId="urn:diagrams.loki3.com/BracketList+Icon"/>
    <dgm:cxn modelId="{F180CB3D-D687-4251-86D9-1A69671F74E3}" type="presParOf" srcId="{9123AF5F-552D-489C-ABF5-396F996F2921}" destId="{4E99DF98-018A-4F39-B985-E8F65A0F8682}" srcOrd="5" destOrd="0" presId="urn:diagrams.loki3.com/BracketList+Icon"/>
    <dgm:cxn modelId="{AAC9E310-AFD7-411B-B280-95616EA32A10}" type="presParOf" srcId="{9123AF5F-552D-489C-ABF5-396F996F2921}" destId="{69C8545B-0AC1-4133-A80A-9BB2320A6CC3}" srcOrd="6" destOrd="0" presId="urn:diagrams.loki3.com/BracketList+Icon"/>
    <dgm:cxn modelId="{0B237D1F-4E86-45A9-9AA7-664B9DC35EDC}" type="presParOf" srcId="{69C8545B-0AC1-4133-A80A-9BB2320A6CC3}" destId="{A20374AD-A8A5-422A-948B-12CEAC0896BA}" srcOrd="0" destOrd="0" presId="urn:diagrams.loki3.com/BracketList+Icon"/>
    <dgm:cxn modelId="{E71D1124-95BD-4D80-B611-104F59B9A354}" type="presParOf" srcId="{69C8545B-0AC1-4133-A80A-9BB2320A6CC3}" destId="{CD5E138F-7765-4BBF-BEDD-66D596257F07}" srcOrd="1" destOrd="0" presId="urn:diagrams.loki3.com/BracketList+Icon"/>
    <dgm:cxn modelId="{12B9DB0B-CE49-4965-8EFA-678FABD74C11}" type="presParOf" srcId="{69C8545B-0AC1-4133-A80A-9BB2320A6CC3}" destId="{F787FAB0-FE11-4216-A3F3-2E622122E67E}" srcOrd="2" destOrd="0" presId="urn:diagrams.loki3.com/BracketList+Icon"/>
    <dgm:cxn modelId="{BFBD0009-161B-4C05-B9E5-3D69A13374F2}" type="presParOf" srcId="{69C8545B-0AC1-4133-A80A-9BB2320A6CC3}" destId="{D6D90142-175F-411A-9F7B-098B501C2497}" srcOrd="3" destOrd="0" presId="urn:diagrams.loki3.com/BracketList+Icon"/>
    <dgm:cxn modelId="{A8A9EEEA-4FE4-4AC4-AEB3-153D9DA934D1}" type="presParOf" srcId="{9123AF5F-552D-489C-ABF5-396F996F2921}" destId="{F987F97F-436D-4495-BB5A-A44F7ABAA49B}" srcOrd="7" destOrd="0" presId="urn:diagrams.loki3.com/BracketList+Icon"/>
    <dgm:cxn modelId="{7BE0FF01-216D-4220-AE87-081282C059F2}" type="presParOf" srcId="{9123AF5F-552D-489C-ABF5-396F996F2921}" destId="{B3C8B151-26FF-4841-8288-40552A89132D}" srcOrd="8" destOrd="0" presId="urn:diagrams.loki3.com/BracketList+Icon"/>
    <dgm:cxn modelId="{146C0895-7EBF-4ECF-8245-CFF362943EAE}" type="presParOf" srcId="{B3C8B151-26FF-4841-8288-40552A89132D}" destId="{A93F0AA5-AA33-4BF5-9DDC-8718C1469392}" srcOrd="0" destOrd="0" presId="urn:diagrams.loki3.com/BracketList+Icon"/>
    <dgm:cxn modelId="{DA438FC2-D7AC-48B3-84FC-9CC09E3CDB9B}" type="presParOf" srcId="{B3C8B151-26FF-4841-8288-40552A89132D}" destId="{A6DB0C99-53E0-4CDD-A708-AD321C752E8A}" srcOrd="1" destOrd="0" presId="urn:diagrams.loki3.com/BracketList+Icon"/>
    <dgm:cxn modelId="{3C3A0156-8765-4767-8FC1-2839004B6DBB}" type="presParOf" srcId="{B3C8B151-26FF-4841-8288-40552A89132D}" destId="{B5C5DD95-708A-4F91-9A50-147F4DA9E4A5}" srcOrd="2" destOrd="0" presId="urn:diagrams.loki3.com/BracketList+Icon"/>
    <dgm:cxn modelId="{70E9B5D4-D6F3-4335-998E-42BFB67D9E4B}" type="presParOf" srcId="{B3C8B151-26FF-4841-8288-40552A89132D}" destId="{E47BE62B-FB1B-4B01-9534-5D26DA5E1096}" srcOrd="3" destOrd="0" presId="urn:diagrams.loki3.com/BracketList+Icon"/>
    <dgm:cxn modelId="{3D366213-BE9A-49DE-B4B8-DE9A500D384F}" type="presParOf" srcId="{9123AF5F-552D-489C-ABF5-396F996F2921}" destId="{3AA73853-78DF-4E44-9A66-13C2F36A0E60}" srcOrd="9" destOrd="0" presId="urn:diagrams.loki3.com/BracketList+Icon"/>
    <dgm:cxn modelId="{F91CE811-54D8-4D50-BAB1-A98B4CC9ADDB}" type="presParOf" srcId="{9123AF5F-552D-489C-ABF5-396F996F2921}" destId="{765C5F25-B532-4F79-96F7-7C88B3FE5E3F}" srcOrd="10" destOrd="0" presId="urn:diagrams.loki3.com/BracketList+Icon"/>
    <dgm:cxn modelId="{5AEAB27D-D7EE-443A-B2C3-871EFEDE155A}" type="presParOf" srcId="{765C5F25-B532-4F79-96F7-7C88B3FE5E3F}" destId="{E054B060-D122-46DF-A864-B77BDAAAC5E7}" srcOrd="0" destOrd="0" presId="urn:diagrams.loki3.com/BracketList+Icon"/>
    <dgm:cxn modelId="{67CF6A49-0981-43F4-A12B-11D0FFCD74CA}" type="presParOf" srcId="{765C5F25-B532-4F79-96F7-7C88B3FE5E3F}" destId="{F124F501-B870-47E5-9033-A90DD36DA5D8}" srcOrd="1" destOrd="0" presId="urn:diagrams.loki3.com/BracketList+Icon"/>
    <dgm:cxn modelId="{21DBC368-A32D-455C-9524-707A39A7DEB7}" type="presParOf" srcId="{765C5F25-B532-4F79-96F7-7C88B3FE5E3F}" destId="{C585B93C-D41A-46F8-940E-51E73B4ACD9A}" srcOrd="2" destOrd="0" presId="urn:diagrams.loki3.com/BracketList+Icon"/>
    <dgm:cxn modelId="{025788EB-C7B0-4F60-99B7-8032F41AF3D6}" type="presParOf" srcId="{765C5F25-B532-4F79-96F7-7C88B3FE5E3F}" destId="{1313D4A5-C31A-4640-AF2F-838BF54F560B}" srcOrd="3" destOrd="0" presId="urn:diagrams.loki3.com/BracketList+Icon"/>
    <dgm:cxn modelId="{F07B2F7E-1012-4F3D-B6AF-BD5726B27DD5}" type="presParOf" srcId="{9123AF5F-552D-489C-ABF5-396F996F2921}" destId="{338CCBB3-4670-448B-983B-5EE99CBC583E}" srcOrd="11" destOrd="0" presId="urn:diagrams.loki3.com/BracketList+Icon"/>
    <dgm:cxn modelId="{5FBB2A35-D46E-45A2-9618-DB72129E746A}" type="presParOf" srcId="{9123AF5F-552D-489C-ABF5-396F996F2921}" destId="{D2158E59-0FAC-4545-A28F-8145798FC030}" srcOrd="12" destOrd="0" presId="urn:diagrams.loki3.com/BracketList+Icon"/>
    <dgm:cxn modelId="{B6BA76FD-FCA9-490E-A9D3-91AA7E92CBD3}" type="presParOf" srcId="{D2158E59-0FAC-4545-A28F-8145798FC030}" destId="{03ECF240-92A2-4444-A9C6-D10B9778930D}" srcOrd="0" destOrd="0" presId="urn:diagrams.loki3.com/BracketList+Icon"/>
    <dgm:cxn modelId="{B33076CB-82FB-4270-B4B4-1D05EF24296C}" type="presParOf" srcId="{D2158E59-0FAC-4545-A28F-8145798FC030}" destId="{919FF32C-81EE-4BDF-98DA-C2475E664166}" srcOrd="1" destOrd="0" presId="urn:diagrams.loki3.com/BracketList+Icon"/>
    <dgm:cxn modelId="{AE3B8A95-DFDF-4FD1-B194-50A2BFF0D95E}" type="presParOf" srcId="{D2158E59-0FAC-4545-A28F-8145798FC030}" destId="{F74FF961-4CEB-4282-884A-1E3A72C367D3}" srcOrd="2" destOrd="0" presId="urn:diagrams.loki3.com/BracketList+Icon"/>
    <dgm:cxn modelId="{8870F353-BE78-4E5A-B100-2BAA49CE8BA2}" type="presParOf" srcId="{D2158E59-0FAC-4545-A28F-8145798FC030}" destId="{BA02BFF0-83FB-4A30-80EB-DC7A6404A6A6}" srcOrd="3" destOrd="0" presId="urn:diagrams.loki3.com/BracketList+Icon"/>
    <dgm:cxn modelId="{D7A749D3-33B3-478A-91B0-A0791A18E63B}" type="presParOf" srcId="{9123AF5F-552D-489C-ABF5-396F996F2921}" destId="{24045F58-F578-4F09-B2DD-494037B029AA}" srcOrd="13" destOrd="0" presId="urn:diagrams.loki3.com/BracketList+Icon"/>
    <dgm:cxn modelId="{A87DB827-0128-4E19-A0D0-BCF7D18DE892}" type="presParOf" srcId="{9123AF5F-552D-489C-ABF5-396F996F2921}" destId="{FBA56A28-9E09-4F1E-97DA-720649B068ED}" srcOrd="14" destOrd="0" presId="urn:diagrams.loki3.com/BracketList+Icon"/>
    <dgm:cxn modelId="{DF2F754F-A0EB-4945-AE34-50F1ABADE4E6}" type="presParOf" srcId="{FBA56A28-9E09-4F1E-97DA-720649B068ED}" destId="{526963BA-B9B6-49E3-AFFE-DD9CC4C93D51}" srcOrd="0" destOrd="0" presId="urn:diagrams.loki3.com/BracketList+Icon"/>
    <dgm:cxn modelId="{8557009C-2BBE-4AF4-ABF7-3ED798CA3C0D}" type="presParOf" srcId="{FBA56A28-9E09-4F1E-97DA-720649B068ED}" destId="{22ED484F-D0BC-4325-BD2F-2430D7588F1F}" srcOrd="1" destOrd="0" presId="urn:diagrams.loki3.com/BracketList+Icon"/>
    <dgm:cxn modelId="{A1253D94-2755-47AB-BC8D-992BC0E665EA}" type="presParOf" srcId="{FBA56A28-9E09-4F1E-97DA-720649B068ED}" destId="{44B880D6-0325-4809-B4B0-1B341042EEFF}" srcOrd="2" destOrd="0" presId="urn:diagrams.loki3.com/BracketList+Icon"/>
    <dgm:cxn modelId="{1C3A4478-8C29-4791-9856-72842E86A33D}" type="presParOf" srcId="{FBA56A28-9E09-4F1E-97DA-720649B068ED}" destId="{EAD9B4D5-CE1C-4E0E-9C13-3D8E9FC357DF}"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951EA9-6BA9-43E5-9891-CB1462C6A01F}" type="doc">
      <dgm:prSet loTypeId="urn:microsoft.com/office/officeart/2005/8/layout/chevron2" loCatId="list" qsTypeId="urn:microsoft.com/office/officeart/2005/8/quickstyle/simple5" qsCatId="simple" csTypeId="urn:microsoft.com/office/officeart/2005/8/colors/accent2_3" csCatId="accent2" phldr="1"/>
      <dgm:spPr/>
      <dgm:t>
        <a:bodyPr/>
        <a:lstStyle/>
        <a:p>
          <a:endParaRPr lang="ru-RU"/>
        </a:p>
      </dgm:t>
    </dgm:pt>
    <dgm:pt modelId="{E02AADA4-AC99-4E87-AE82-AC1CFF2ED352}">
      <dgm:prSet phldrT="[Текст]" custT="1"/>
      <dgm:spPr/>
      <dgm:t>
        <a:bodyPr/>
        <a:lstStyle/>
        <a:p>
          <a:r>
            <a:rPr lang="uk-UA" sz="1800" b="0" dirty="0" smtClean="0">
              <a:solidFill>
                <a:srgbClr val="000066"/>
              </a:solidFill>
            </a:rPr>
            <a:t>Студентсько-орієнтоване середовище навчання</a:t>
          </a:r>
          <a:r>
            <a:rPr lang="ru-RU" sz="1800" b="0" dirty="0" smtClean="0">
              <a:solidFill>
                <a:srgbClr val="000066"/>
              </a:solidFill>
            </a:rPr>
            <a:t>.</a:t>
          </a:r>
          <a:endParaRPr lang="ru-RU" sz="1800" dirty="0">
            <a:solidFill>
              <a:srgbClr val="000066"/>
            </a:solidFill>
          </a:endParaRPr>
        </a:p>
      </dgm:t>
    </dgm:pt>
    <dgm:pt modelId="{9D2E749A-63A4-4D3F-8A79-29EBFA2691C4}" type="parTrans" cxnId="{B97284C8-BD54-4779-9A88-0C462E1BDB65}">
      <dgm:prSet/>
      <dgm:spPr/>
      <dgm:t>
        <a:bodyPr/>
        <a:lstStyle/>
        <a:p>
          <a:endParaRPr lang="ru-RU">
            <a:solidFill>
              <a:srgbClr val="000066"/>
            </a:solidFill>
          </a:endParaRPr>
        </a:p>
      </dgm:t>
    </dgm:pt>
    <dgm:pt modelId="{96EF2335-D308-4BC8-911F-554C2AB10956}" type="sibTrans" cxnId="{B97284C8-BD54-4779-9A88-0C462E1BDB65}">
      <dgm:prSet/>
      <dgm:spPr/>
      <dgm:t>
        <a:bodyPr/>
        <a:lstStyle/>
        <a:p>
          <a:endParaRPr lang="ru-RU">
            <a:solidFill>
              <a:srgbClr val="000066"/>
            </a:solidFill>
          </a:endParaRPr>
        </a:p>
      </dgm:t>
    </dgm:pt>
    <dgm:pt modelId="{3482CB30-5B21-4128-B6CA-CF081ADA2D18}">
      <dgm:prSet phldrT="[Текст]" custT="1"/>
      <dgm:spPr/>
      <dgm:t>
        <a:bodyPr/>
        <a:lstStyle/>
        <a:p>
          <a:r>
            <a:rPr lang="uk-UA" sz="1800" b="0" smtClean="0">
              <a:solidFill>
                <a:srgbClr val="000066"/>
              </a:solidFill>
            </a:rPr>
            <a:t>Якість сервісу має бути забезпечена скрізь, однаково висока</a:t>
          </a:r>
          <a:r>
            <a:rPr lang="ru-RU" sz="1800" b="0" smtClean="0">
              <a:solidFill>
                <a:srgbClr val="000066"/>
              </a:solidFill>
            </a:rPr>
            <a:t>.</a:t>
          </a:r>
          <a:endParaRPr lang="ru-RU" sz="1800" dirty="0">
            <a:solidFill>
              <a:srgbClr val="000066"/>
            </a:solidFill>
          </a:endParaRPr>
        </a:p>
      </dgm:t>
    </dgm:pt>
    <dgm:pt modelId="{0E9AAE09-A43F-4A82-8275-032E69EDDB77}" type="parTrans" cxnId="{6C71726F-4850-498C-9BFD-0DB2E86AC5AA}">
      <dgm:prSet/>
      <dgm:spPr/>
      <dgm:t>
        <a:bodyPr/>
        <a:lstStyle/>
        <a:p>
          <a:endParaRPr lang="ru-RU">
            <a:solidFill>
              <a:srgbClr val="000066"/>
            </a:solidFill>
          </a:endParaRPr>
        </a:p>
      </dgm:t>
    </dgm:pt>
    <dgm:pt modelId="{159556C7-4C24-4977-9043-C45268036280}" type="sibTrans" cxnId="{6C71726F-4850-498C-9BFD-0DB2E86AC5AA}">
      <dgm:prSet/>
      <dgm:spPr/>
      <dgm:t>
        <a:bodyPr/>
        <a:lstStyle/>
        <a:p>
          <a:endParaRPr lang="ru-RU">
            <a:solidFill>
              <a:srgbClr val="000066"/>
            </a:solidFill>
          </a:endParaRPr>
        </a:p>
      </dgm:t>
    </dgm:pt>
    <dgm:pt modelId="{93C61277-F290-4F11-9085-55BAFE8BD457}">
      <dgm:prSet phldrT="[Текст]" custT="1"/>
      <dgm:spPr/>
      <dgm:t>
        <a:bodyPr/>
        <a:lstStyle/>
        <a:p>
          <a:r>
            <a:rPr lang="uk-UA" sz="1800" b="0" dirty="0" smtClean="0">
              <a:solidFill>
                <a:srgbClr val="000066"/>
              </a:solidFill>
            </a:rPr>
            <a:t>Забезпечення розширеного доступу студентів до усіх ресурсів університету, у межах законодавства</a:t>
          </a:r>
          <a:endParaRPr lang="ru-RU" sz="1800" dirty="0">
            <a:solidFill>
              <a:srgbClr val="000066"/>
            </a:solidFill>
          </a:endParaRPr>
        </a:p>
      </dgm:t>
    </dgm:pt>
    <dgm:pt modelId="{F3A8AED0-A641-466D-A60C-C92C91448A50}" type="parTrans" cxnId="{4A3704C6-DB38-4E88-9DB2-D05F394E06B4}">
      <dgm:prSet/>
      <dgm:spPr/>
      <dgm:t>
        <a:bodyPr/>
        <a:lstStyle/>
        <a:p>
          <a:endParaRPr lang="ru-RU">
            <a:solidFill>
              <a:srgbClr val="000066"/>
            </a:solidFill>
          </a:endParaRPr>
        </a:p>
      </dgm:t>
    </dgm:pt>
    <dgm:pt modelId="{2EE55882-FB92-4AE2-A4C6-1C00DA34CE3C}" type="sibTrans" cxnId="{4A3704C6-DB38-4E88-9DB2-D05F394E06B4}">
      <dgm:prSet/>
      <dgm:spPr/>
      <dgm:t>
        <a:bodyPr/>
        <a:lstStyle/>
        <a:p>
          <a:endParaRPr lang="ru-RU">
            <a:solidFill>
              <a:srgbClr val="000066"/>
            </a:solidFill>
          </a:endParaRPr>
        </a:p>
      </dgm:t>
    </dgm:pt>
    <dgm:pt modelId="{D6A0BEC0-1871-4F38-A7E0-F6FE8A8AF0E3}">
      <dgm:prSet phldrT="[Текст]" custT="1"/>
      <dgm:spPr/>
      <dgm:t>
        <a:bodyPr/>
        <a:lstStyle/>
        <a:p>
          <a:r>
            <a:rPr lang="uk-UA" sz="1800" b="0" smtClean="0">
              <a:solidFill>
                <a:srgbClr val="000066"/>
              </a:solidFill>
            </a:rPr>
            <a:t>Різноманітність точок зору робить нас сильнішими.</a:t>
          </a:r>
          <a:endParaRPr lang="ru-RU" sz="1800" dirty="0">
            <a:solidFill>
              <a:srgbClr val="000066"/>
            </a:solidFill>
          </a:endParaRPr>
        </a:p>
      </dgm:t>
    </dgm:pt>
    <dgm:pt modelId="{110B135D-3EC6-4032-9CC9-C510124A55B2}" type="parTrans" cxnId="{968F9AA0-5C19-4168-8B20-732956D5DCE3}">
      <dgm:prSet/>
      <dgm:spPr/>
      <dgm:t>
        <a:bodyPr/>
        <a:lstStyle/>
        <a:p>
          <a:endParaRPr lang="ru-RU">
            <a:solidFill>
              <a:srgbClr val="000066"/>
            </a:solidFill>
          </a:endParaRPr>
        </a:p>
      </dgm:t>
    </dgm:pt>
    <dgm:pt modelId="{B823BC3E-B3F3-4695-91CC-F42100F6A20B}" type="sibTrans" cxnId="{968F9AA0-5C19-4168-8B20-732956D5DCE3}">
      <dgm:prSet/>
      <dgm:spPr/>
      <dgm:t>
        <a:bodyPr/>
        <a:lstStyle/>
        <a:p>
          <a:endParaRPr lang="ru-RU">
            <a:solidFill>
              <a:srgbClr val="000066"/>
            </a:solidFill>
          </a:endParaRPr>
        </a:p>
      </dgm:t>
    </dgm:pt>
    <dgm:pt modelId="{4895DFC8-653A-410E-B1AD-4F9C4CC0CBAF}">
      <dgm:prSet phldrT="[Текст]" custT="1"/>
      <dgm:spPr/>
      <dgm:t>
        <a:bodyPr/>
        <a:lstStyle/>
        <a:p>
          <a:r>
            <a:rPr lang="uk-UA" sz="1800" b="0" dirty="0" smtClean="0">
              <a:solidFill>
                <a:srgbClr val="000066"/>
              </a:solidFill>
            </a:rPr>
            <a:t>Орієнтація на результати виміру задоволеності студентів</a:t>
          </a:r>
          <a:r>
            <a:rPr lang="ru-RU" sz="1800" b="0" dirty="0" smtClean="0">
              <a:solidFill>
                <a:srgbClr val="000066"/>
              </a:solidFill>
            </a:rPr>
            <a:t>.</a:t>
          </a:r>
          <a:endParaRPr lang="ru-RU" sz="1800" dirty="0">
            <a:solidFill>
              <a:srgbClr val="000066"/>
            </a:solidFill>
          </a:endParaRPr>
        </a:p>
      </dgm:t>
    </dgm:pt>
    <dgm:pt modelId="{EC0CB57F-206B-4687-A47B-6C2D48E513A2}" type="parTrans" cxnId="{B8DEF72C-B77F-465C-BC3B-75423D6BBD40}">
      <dgm:prSet/>
      <dgm:spPr/>
      <dgm:t>
        <a:bodyPr/>
        <a:lstStyle/>
        <a:p>
          <a:endParaRPr lang="ru-RU">
            <a:solidFill>
              <a:srgbClr val="000066"/>
            </a:solidFill>
          </a:endParaRPr>
        </a:p>
      </dgm:t>
    </dgm:pt>
    <dgm:pt modelId="{9EBD3032-D42A-4628-A4A3-30DE9289CEE9}" type="sibTrans" cxnId="{B8DEF72C-B77F-465C-BC3B-75423D6BBD40}">
      <dgm:prSet/>
      <dgm:spPr/>
      <dgm:t>
        <a:bodyPr/>
        <a:lstStyle/>
        <a:p>
          <a:endParaRPr lang="ru-RU">
            <a:solidFill>
              <a:srgbClr val="000066"/>
            </a:solidFill>
          </a:endParaRPr>
        </a:p>
      </dgm:t>
    </dgm:pt>
    <dgm:pt modelId="{1F1DB92D-225A-47B9-8905-032A69A73952}">
      <dgm:prSet custT="1"/>
      <dgm:spPr/>
      <dgm:t>
        <a:bodyPr/>
        <a:lstStyle/>
        <a:p>
          <a:r>
            <a:rPr lang="uk-UA" sz="1800" b="0" dirty="0" smtClean="0">
              <a:solidFill>
                <a:srgbClr val="000066"/>
              </a:solidFill>
            </a:rPr>
            <a:t>Ми формуємо культуру поваги, поглядів та чесності. </a:t>
          </a:r>
          <a:endParaRPr lang="ru-RU" sz="1800" dirty="0">
            <a:solidFill>
              <a:srgbClr val="000066"/>
            </a:solidFill>
          </a:endParaRPr>
        </a:p>
      </dgm:t>
    </dgm:pt>
    <dgm:pt modelId="{9BBB86F3-1017-4CBC-B429-FA06AAF815F7}" type="parTrans" cxnId="{ADAF1FDB-992B-47CD-BE77-D46B85A2D5A2}">
      <dgm:prSet/>
      <dgm:spPr/>
      <dgm:t>
        <a:bodyPr/>
        <a:lstStyle/>
        <a:p>
          <a:endParaRPr lang="ru-RU">
            <a:solidFill>
              <a:srgbClr val="000066"/>
            </a:solidFill>
          </a:endParaRPr>
        </a:p>
      </dgm:t>
    </dgm:pt>
    <dgm:pt modelId="{B6C272D0-E0D8-4B98-9633-F4DA90AAF110}" type="sibTrans" cxnId="{ADAF1FDB-992B-47CD-BE77-D46B85A2D5A2}">
      <dgm:prSet/>
      <dgm:spPr/>
      <dgm:t>
        <a:bodyPr/>
        <a:lstStyle/>
        <a:p>
          <a:endParaRPr lang="ru-RU">
            <a:solidFill>
              <a:srgbClr val="000066"/>
            </a:solidFill>
          </a:endParaRPr>
        </a:p>
      </dgm:t>
    </dgm:pt>
    <dgm:pt modelId="{6DCD5648-FA72-4821-972B-FB1949B3435A}">
      <dgm:prSet phldrT="[Текст]" custT="1"/>
      <dgm:spPr/>
      <dgm:t>
        <a:bodyPr/>
        <a:lstStyle/>
        <a:p>
          <a:endParaRPr lang="ru-RU" sz="1800" dirty="0">
            <a:solidFill>
              <a:srgbClr val="000066"/>
            </a:solidFill>
          </a:endParaRPr>
        </a:p>
      </dgm:t>
    </dgm:pt>
    <dgm:pt modelId="{D75E32C1-7373-4495-8FAD-9DEB339CEE0E}" type="parTrans" cxnId="{D95DE17C-0D31-4939-B950-7796C23D6509}">
      <dgm:prSet/>
      <dgm:spPr/>
      <dgm:t>
        <a:bodyPr/>
        <a:lstStyle/>
        <a:p>
          <a:endParaRPr lang="ru-RU">
            <a:solidFill>
              <a:srgbClr val="000066"/>
            </a:solidFill>
          </a:endParaRPr>
        </a:p>
      </dgm:t>
    </dgm:pt>
    <dgm:pt modelId="{7E6A5C0C-FB35-4784-AC45-28535572F184}" type="sibTrans" cxnId="{D95DE17C-0D31-4939-B950-7796C23D6509}">
      <dgm:prSet/>
      <dgm:spPr/>
      <dgm:t>
        <a:bodyPr/>
        <a:lstStyle/>
        <a:p>
          <a:endParaRPr lang="ru-RU">
            <a:solidFill>
              <a:srgbClr val="000066"/>
            </a:solidFill>
          </a:endParaRPr>
        </a:p>
      </dgm:t>
    </dgm:pt>
    <dgm:pt modelId="{B4DBE468-521B-4374-B4B5-96FCF93BA5DA}">
      <dgm:prSet phldrT="[Текст]" custT="1"/>
      <dgm:spPr/>
      <dgm:t>
        <a:bodyPr/>
        <a:lstStyle/>
        <a:p>
          <a:endParaRPr lang="ru-RU" sz="1800" dirty="0">
            <a:solidFill>
              <a:srgbClr val="000066"/>
            </a:solidFill>
          </a:endParaRPr>
        </a:p>
      </dgm:t>
    </dgm:pt>
    <dgm:pt modelId="{24ED2DD4-3BCB-492D-9F0A-828FF6875E0F}" type="parTrans" cxnId="{69BAF603-CAE0-431F-94AA-41A09D91CBAB}">
      <dgm:prSet/>
      <dgm:spPr/>
      <dgm:t>
        <a:bodyPr/>
        <a:lstStyle/>
        <a:p>
          <a:endParaRPr lang="ru-RU">
            <a:solidFill>
              <a:srgbClr val="000066"/>
            </a:solidFill>
          </a:endParaRPr>
        </a:p>
      </dgm:t>
    </dgm:pt>
    <dgm:pt modelId="{C7660AFE-4F5B-48D5-9A93-B5BABF8C151E}" type="sibTrans" cxnId="{69BAF603-CAE0-431F-94AA-41A09D91CBAB}">
      <dgm:prSet/>
      <dgm:spPr/>
      <dgm:t>
        <a:bodyPr/>
        <a:lstStyle/>
        <a:p>
          <a:endParaRPr lang="ru-RU">
            <a:solidFill>
              <a:srgbClr val="000066"/>
            </a:solidFill>
          </a:endParaRPr>
        </a:p>
      </dgm:t>
    </dgm:pt>
    <dgm:pt modelId="{49946EA9-BAB6-4C1D-9DB2-31B719F31559}">
      <dgm:prSet phldrT="[Текст]" custT="1"/>
      <dgm:spPr/>
      <dgm:t>
        <a:bodyPr/>
        <a:lstStyle/>
        <a:p>
          <a:endParaRPr lang="ru-RU" sz="1800" dirty="0">
            <a:solidFill>
              <a:srgbClr val="000066"/>
            </a:solidFill>
          </a:endParaRPr>
        </a:p>
      </dgm:t>
    </dgm:pt>
    <dgm:pt modelId="{CA6728A7-0A1F-417B-84E2-62FE0ABAB498}" type="parTrans" cxnId="{4DF11950-E9F1-429F-9D00-158C20938404}">
      <dgm:prSet/>
      <dgm:spPr/>
      <dgm:t>
        <a:bodyPr/>
        <a:lstStyle/>
        <a:p>
          <a:endParaRPr lang="ru-RU">
            <a:solidFill>
              <a:srgbClr val="000066"/>
            </a:solidFill>
          </a:endParaRPr>
        </a:p>
      </dgm:t>
    </dgm:pt>
    <dgm:pt modelId="{13A09CFC-C7B2-4D28-B0C6-D8FD590B3E68}" type="sibTrans" cxnId="{4DF11950-E9F1-429F-9D00-158C20938404}">
      <dgm:prSet/>
      <dgm:spPr/>
      <dgm:t>
        <a:bodyPr/>
        <a:lstStyle/>
        <a:p>
          <a:endParaRPr lang="ru-RU">
            <a:solidFill>
              <a:srgbClr val="000066"/>
            </a:solidFill>
          </a:endParaRPr>
        </a:p>
      </dgm:t>
    </dgm:pt>
    <dgm:pt modelId="{E04F65BF-1889-467C-BEC0-63D5D617BD85}">
      <dgm:prSet phldrT="[Текст]" custT="1"/>
      <dgm:spPr/>
      <dgm:t>
        <a:bodyPr/>
        <a:lstStyle/>
        <a:p>
          <a:endParaRPr lang="ru-RU" sz="1800" dirty="0">
            <a:solidFill>
              <a:srgbClr val="000066"/>
            </a:solidFill>
          </a:endParaRPr>
        </a:p>
      </dgm:t>
    </dgm:pt>
    <dgm:pt modelId="{13D404B3-8F8E-4261-AC74-2B6AACD5F679}" type="parTrans" cxnId="{6EB9F670-F73A-42D7-AB31-56BAA54BBCEB}">
      <dgm:prSet/>
      <dgm:spPr/>
      <dgm:t>
        <a:bodyPr/>
        <a:lstStyle/>
        <a:p>
          <a:endParaRPr lang="ru-RU">
            <a:solidFill>
              <a:srgbClr val="000066"/>
            </a:solidFill>
          </a:endParaRPr>
        </a:p>
      </dgm:t>
    </dgm:pt>
    <dgm:pt modelId="{735F0712-F60A-4B32-8118-B83E785B5763}" type="sibTrans" cxnId="{6EB9F670-F73A-42D7-AB31-56BAA54BBCEB}">
      <dgm:prSet/>
      <dgm:spPr/>
      <dgm:t>
        <a:bodyPr/>
        <a:lstStyle/>
        <a:p>
          <a:endParaRPr lang="ru-RU">
            <a:solidFill>
              <a:srgbClr val="000066"/>
            </a:solidFill>
          </a:endParaRPr>
        </a:p>
      </dgm:t>
    </dgm:pt>
    <dgm:pt modelId="{4F127DE0-A8ED-4B64-B8F3-43F55C01C92E}">
      <dgm:prSet phldrT="[Текст]" custT="1"/>
      <dgm:spPr/>
      <dgm:t>
        <a:bodyPr/>
        <a:lstStyle/>
        <a:p>
          <a:endParaRPr lang="ru-RU" sz="1800" dirty="0">
            <a:solidFill>
              <a:srgbClr val="000066"/>
            </a:solidFill>
          </a:endParaRPr>
        </a:p>
      </dgm:t>
    </dgm:pt>
    <dgm:pt modelId="{ECD5C5FA-843D-480B-A26E-05C6F6383142}" type="parTrans" cxnId="{B6FE0A15-A81A-4C12-8FE5-5AF5B26ED9DA}">
      <dgm:prSet/>
      <dgm:spPr/>
      <dgm:t>
        <a:bodyPr/>
        <a:lstStyle/>
        <a:p>
          <a:endParaRPr lang="ru-RU">
            <a:solidFill>
              <a:srgbClr val="000066"/>
            </a:solidFill>
          </a:endParaRPr>
        </a:p>
      </dgm:t>
    </dgm:pt>
    <dgm:pt modelId="{D5729B50-D5F4-4CE8-92B0-BE47B007D170}" type="sibTrans" cxnId="{B6FE0A15-A81A-4C12-8FE5-5AF5B26ED9DA}">
      <dgm:prSet/>
      <dgm:spPr/>
      <dgm:t>
        <a:bodyPr/>
        <a:lstStyle/>
        <a:p>
          <a:endParaRPr lang="ru-RU">
            <a:solidFill>
              <a:srgbClr val="000066"/>
            </a:solidFill>
          </a:endParaRPr>
        </a:p>
      </dgm:t>
    </dgm:pt>
    <dgm:pt modelId="{7EFA01A7-D40D-430D-8637-F92AF2533A34}">
      <dgm:prSet custT="1"/>
      <dgm:spPr/>
      <dgm:t>
        <a:bodyPr/>
        <a:lstStyle/>
        <a:p>
          <a:endParaRPr lang="ru-RU" sz="1800" dirty="0">
            <a:solidFill>
              <a:srgbClr val="000066"/>
            </a:solidFill>
          </a:endParaRPr>
        </a:p>
      </dgm:t>
    </dgm:pt>
    <dgm:pt modelId="{98EF3D3D-6B35-4AF4-A8C4-D31D5E7FEA93}" type="parTrans" cxnId="{4DEBCD3D-228E-4183-BAFF-F0D974806D5D}">
      <dgm:prSet/>
      <dgm:spPr/>
      <dgm:t>
        <a:bodyPr/>
        <a:lstStyle/>
        <a:p>
          <a:endParaRPr lang="ru-RU">
            <a:solidFill>
              <a:srgbClr val="000066"/>
            </a:solidFill>
          </a:endParaRPr>
        </a:p>
      </dgm:t>
    </dgm:pt>
    <dgm:pt modelId="{94127C59-B171-489A-9357-1FCE7E7B8B3F}" type="sibTrans" cxnId="{4DEBCD3D-228E-4183-BAFF-F0D974806D5D}">
      <dgm:prSet/>
      <dgm:spPr/>
      <dgm:t>
        <a:bodyPr/>
        <a:lstStyle/>
        <a:p>
          <a:endParaRPr lang="ru-RU">
            <a:solidFill>
              <a:srgbClr val="000066"/>
            </a:solidFill>
          </a:endParaRPr>
        </a:p>
      </dgm:t>
    </dgm:pt>
    <dgm:pt modelId="{1845B2DD-6C7A-49C1-BB8F-303E211EB83C}" type="pres">
      <dgm:prSet presAssocID="{C0951EA9-6BA9-43E5-9891-CB1462C6A01F}" presName="linearFlow" presStyleCnt="0">
        <dgm:presLayoutVars>
          <dgm:dir/>
          <dgm:animLvl val="lvl"/>
          <dgm:resizeHandles val="exact"/>
        </dgm:presLayoutVars>
      </dgm:prSet>
      <dgm:spPr/>
      <dgm:t>
        <a:bodyPr/>
        <a:lstStyle/>
        <a:p>
          <a:endParaRPr lang="ru-RU"/>
        </a:p>
      </dgm:t>
    </dgm:pt>
    <dgm:pt modelId="{821CABB3-300D-4714-A477-EBAAEAD57FA0}" type="pres">
      <dgm:prSet presAssocID="{6DCD5648-FA72-4821-972B-FB1949B3435A}" presName="composite" presStyleCnt="0"/>
      <dgm:spPr/>
      <dgm:t>
        <a:bodyPr/>
        <a:lstStyle/>
        <a:p>
          <a:endParaRPr lang="ru-RU"/>
        </a:p>
      </dgm:t>
    </dgm:pt>
    <dgm:pt modelId="{53D70CE2-FCF8-42F6-B999-CDEAD110DB15}" type="pres">
      <dgm:prSet presAssocID="{6DCD5648-FA72-4821-972B-FB1949B3435A}" presName="parentText" presStyleLbl="alignNode1" presStyleIdx="0" presStyleCnt="6">
        <dgm:presLayoutVars>
          <dgm:chMax val="1"/>
          <dgm:bulletEnabled val="1"/>
        </dgm:presLayoutVars>
      </dgm:prSet>
      <dgm:spPr/>
      <dgm:t>
        <a:bodyPr/>
        <a:lstStyle/>
        <a:p>
          <a:endParaRPr lang="ru-RU"/>
        </a:p>
      </dgm:t>
    </dgm:pt>
    <dgm:pt modelId="{04F0DEE8-F57D-4929-93CA-43E7202C927E}" type="pres">
      <dgm:prSet presAssocID="{6DCD5648-FA72-4821-972B-FB1949B3435A}" presName="descendantText" presStyleLbl="alignAcc1" presStyleIdx="0" presStyleCnt="6">
        <dgm:presLayoutVars>
          <dgm:bulletEnabled val="1"/>
        </dgm:presLayoutVars>
      </dgm:prSet>
      <dgm:spPr/>
      <dgm:t>
        <a:bodyPr/>
        <a:lstStyle/>
        <a:p>
          <a:endParaRPr lang="ru-RU"/>
        </a:p>
      </dgm:t>
    </dgm:pt>
    <dgm:pt modelId="{B825DCAA-D6B6-4BDD-BC89-1CF50B80B635}" type="pres">
      <dgm:prSet presAssocID="{7E6A5C0C-FB35-4784-AC45-28535572F184}" presName="sp" presStyleCnt="0"/>
      <dgm:spPr/>
      <dgm:t>
        <a:bodyPr/>
        <a:lstStyle/>
        <a:p>
          <a:endParaRPr lang="ru-RU"/>
        </a:p>
      </dgm:t>
    </dgm:pt>
    <dgm:pt modelId="{2CC6A5BA-37AF-41E3-8882-BCAB12BF0033}" type="pres">
      <dgm:prSet presAssocID="{B4DBE468-521B-4374-B4B5-96FCF93BA5DA}" presName="composite" presStyleCnt="0"/>
      <dgm:spPr/>
      <dgm:t>
        <a:bodyPr/>
        <a:lstStyle/>
        <a:p>
          <a:endParaRPr lang="ru-RU"/>
        </a:p>
      </dgm:t>
    </dgm:pt>
    <dgm:pt modelId="{5BDAF632-BA09-4C80-8D17-5A325609EC1A}" type="pres">
      <dgm:prSet presAssocID="{B4DBE468-521B-4374-B4B5-96FCF93BA5DA}" presName="parentText" presStyleLbl="alignNode1" presStyleIdx="1" presStyleCnt="6">
        <dgm:presLayoutVars>
          <dgm:chMax val="1"/>
          <dgm:bulletEnabled val="1"/>
        </dgm:presLayoutVars>
      </dgm:prSet>
      <dgm:spPr/>
      <dgm:t>
        <a:bodyPr/>
        <a:lstStyle/>
        <a:p>
          <a:endParaRPr lang="ru-RU"/>
        </a:p>
      </dgm:t>
    </dgm:pt>
    <dgm:pt modelId="{2677173D-12B3-4EFE-9902-61491DED8213}" type="pres">
      <dgm:prSet presAssocID="{B4DBE468-521B-4374-B4B5-96FCF93BA5DA}" presName="descendantText" presStyleLbl="alignAcc1" presStyleIdx="1" presStyleCnt="6">
        <dgm:presLayoutVars>
          <dgm:bulletEnabled val="1"/>
        </dgm:presLayoutVars>
      </dgm:prSet>
      <dgm:spPr/>
      <dgm:t>
        <a:bodyPr/>
        <a:lstStyle/>
        <a:p>
          <a:endParaRPr lang="ru-RU"/>
        </a:p>
      </dgm:t>
    </dgm:pt>
    <dgm:pt modelId="{D212E997-75D1-4F74-A335-E8F12C7155C9}" type="pres">
      <dgm:prSet presAssocID="{C7660AFE-4F5B-48D5-9A93-B5BABF8C151E}" presName="sp" presStyleCnt="0"/>
      <dgm:spPr/>
      <dgm:t>
        <a:bodyPr/>
        <a:lstStyle/>
        <a:p>
          <a:endParaRPr lang="ru-RU"/>
        </a:p>
      </dgm:t>
    </dgm:pt>
    <dgm:pt modelId="{B90B7C0C-C322-4930-9001-BD20D48EDBDC}" type="pres">
      <dgm:prSet presAssocID="{49946EA9-BAB6-4C1D-9DB2-31B719F31559}" presName="composite" presStyleCnt="0"/>
      <dgm:spPr/>
      <dgm:t>
        <a:bodyPr/>
        <a:lstStyle/>
        <a:p>
          <a:endParaRPr lang="ru-RU"/>
        </a:p>
      </dgm:t>
    </dgm:pt>
    <dgm:pt modelId="{C107931F-695C-4B2C-9A9B-20BD95FBC23A}" type="pres">
      <dgm:prSet presAssocID="{49946EA9-BAB6-4C1D-9DB2-31B719F31559}" presName="parentText" presStyleLbl="alignNode1" presStyleIdx="2" presStyleCnt="6">
        <dgm:presLayoutVars>
          <dgm:chMax val="1"/>
          <dgm:bulletEnabled val="1"/>
        </dgm:presLayoutVars>
      </dgm:prSet>
      <dgm:spPr/>
      <dgm:t>
        <a:bodyPr/>
        <a:lstStyle/>
        <a:p>
          <a:endParaRPr lang="ru-RU"/>
        </a:p>
      </dgm:t>
    </dgm:pt>
    <dgm:pt modelId="{BF756AC9-D15B-4994-BC14-A33914BEF3CD}" type="pres">
      <dgm:prSet presAssocID="{49946EA9-BAB6-4C1D-9DB2-31B719F31559}" presName="descendantText" presStyleLbl="alignAcc1" presStyleIdx="2" presStyleCnt="6">
        <dgm:presLayoutVars>
          <dgm:bulletEnabled val="1"/>
        </dgm:presLayoutVars>
      </dgm:prSet>
      <dgm:spPr/>
      <dgm:t>
        <a:bodyPr/>
        <a:lstStyle/>
        <a:p>
          <a:endParaRPr lang="ru-RU"/>
        </a:p>
      </dgm:t>
    </dgm:pt>
    <dgm:pt modelId="{26592E67-3BB8-4049-AE75-2B913B98FE89}" type="pres">
      <dgm:prSet presAssocID="{13A09CFC-C7B2-4D28-B0C6-D8FD590B3E68}" presName="sp" presStyleCnt="0"/>
      <dgm:spPr/>
      <dgm:t>
        <a:bodyPr/>
        <a:lstStyle/>
        <a:p>
          <a:endParaRPr lang="ru-RU"/>
        </a:p>
      </dgm:t>
    </dgm:pt>
    <dgm:pt modelId="{1432ED32-F092-4346-A0A3-69F956E1EF8E}" type="pres">
      <dgm:prSet presAssocID="{E04F65BF-1889-467C-BEC0-63D5D617BD85}" presName="composite" presStyleCnt="0"/>
      <dgm:spPr/>
      <dgm:t>
        <a:bodyPr/>
        <a:lstStyle/>
        <a:p>
          <a:endParaRPr lang="ru-RU"/>
        </a:p>
      </dgm:t>
    </dgm:pt>
    <dgm:pt modelId="{C9F17CD6-58BB-4282-B5B2-247C56D94781}" type="pres">
      <dgm:prSet presAssocID="{E04F65BF-1889-467C-BEC0-63D5D617BD85}" presName="parentText" presStyleLbl="alignNode1" presStyleIdx="3" presStyleCnt="6">
        <dgm:presLayoutVars>
          <dgm:chMax val="1"/>
          <dgm:bulletEnabled val="1"/>
        </dgm:presLayoutVars>
      </dgm:prSet>
      <dgm:spPr/>
      <dgm:t>
        <a:bodyPr/>
        <a:lstStyle/>
        <a:p>
          <a:endParaRPr lang="ru-RU"/>
        </a:p>
      </dgm:t>
    </dgm:pt>
    <dgm:pt modelId="{96A126A6-430E-4E27-939C-CB0DAE65E6CC}" type="pres">
      <dgm:prSet presAssocID="{E04F65BF-1889-467C-BEC0-63D5D617BD85}" presName="descendantText" presStyleLbl="alignAcc1" presStyleIdx="3" presStyleCnt="6">
        <dgm:presLayoutVars>
          <dgm:bulletEnabled val="1"/>
        </dgm:presLayoutVars>
      </dgm:prSet>
      <dgm:spPr/>
      <dgm:t>
        <a:bodyPr/>
        <a:lstStyle/>
        <a:p>
          <a:endParaRPr lang="ru-RU"/>
        </a:p>
      </dgm:t>
    </dgm:pt>
    <dgm:pt modelId="{15BA57E2-41D6-43B4-98DE-118A1B5042F1}" type="pres">
      <dgm:prSet presAssocID="{735F0712-F60A-4B32-8118-B83E785B5763}" presName="sp" presStyleCnt="0"/>
      <dgm:spPr/>
      <dgm:t>
        <a:bodyPr/>
        <a:lstStyle/>
        <a:p>
          <a:endParaRPr lang="ru-RU"/>
        </a:p>
      </dgm:t>
    </dgm:pt>
    <dgm:pt modelId="{21ADD68C-4D5F-44E8-9EA1-13A533B80327}" type="pres">
      <dgm:prSet presAssocID="{4F127DE0-A8ED-4B64-B8F3-43F55C01C92E}" presName="composite" presStyleCnt="0"/>
      <dgm:spPr/>
      <dgm:t>
        <a:bodyPr/>
        <a:lstStyle/>
        <a:p>
          <a:endParaRPr lang="ru-RU"/>
        </a:p>
      </dgm:t>
    </dgm:pt>
    <dgm:pt modelId="{46A89936-77C5-4B74-A4D7-D4E895C288A4}" type="pres">
      <dgm:prSet presAssocID="{4F127DE0-A8ED-4B64-B8F3-43F55C01C92E}" presName="parentText" presStyleLbl="alignNode1" presStyleIdx="4" presStyleCnt="6">
        <dgm:presLayoutVars>
          <dgm:chMax val="1"/>
          <dgm:bulletEnabled val="1"/>
        </dgm:presLayoutVars>
      </dgm:prSet>
      <dgm:spPr/>
      <dgm:t>
        <a:bodyPr/>
        <a:lstStyle/>
        <a:p>
          <a:endParaRPr lang="ru-RU"/>
        </a:p>
      </dgm:t>
    </dgm:pt>
    <dgm:pt modelId="{C4BB64F3-2D1C-44F4-BE71-1DF2A6EDDCB1}" type="pres">
      <dgm:prSet presAssocID="{4F127DE0-A8ED-4B64-B8F3-43F55C01C92E}" presName="descendantText" presStyleLbl="alignAcc1" presStyleIdx="4" presStyleCnt="6">
        <dgm:presLayoutVars>
          <dgm:bulletEnabled val="1"/>
        </dgm:presLayoutVars>
      </dgm:prSet>
      <dgm:spPr/>
      <dgm:t>
        <a:bodyPr/>
        <a:lstStyle/>
        <a:p>
          <a:endParaRPr lang="ru-RU"/>
        </a:p>
      </dgm:t>
    </dgm:pt>
    <dgm:pt modelId="{402FCC32-D067-4188-AA03-CEEC8846EF2A}" type="pres">
      <dgm:prSet presAssocID="{D5729B50-D5F4-4CE8-92B0-BE47B007D170}" presName="sp" presStyleCnt="0"/>
      <dgm:spPr/>
      <dgm:t>
        <a:bodyPr/>
        <a:lstStyle/>
        <a:p>
          <a:endParaRPr lang="ru-RU"/>
        </a:p>
      </dgm:t>
    </dgm:pt>
    <dgm:pt modelId="{998611C3-4E45-4DB3-B1E2-5FC436E2BA76}" type="pres">
      <dgm:prSet presAssocID="{7EFA01A7-D40D-430D-8637-F92AF2533A34}" presName="composite" presStyleCnt="0"/>
      <dgm:spPr/>
      <dgm:t>
        <a:bodyPr/>
        <a:lstStyle/>
        <a:p>
          <a:endParaRPr lang="ru-RU"/>
        </a:p>
      </dgm:t>
    </dgm:pt>
    <dgm:pt modelId="{7EFAA4FB-BB5D-40DB-8BAF-AC89EC3B4151}" type="pres">
      <dgm:prSet presAssocID="{7EFA01A7-D40D-430D-8637-F92AF2533A34}" presName="parentText" presStyleLbl="alignNode1" presStyleIdx="5" presStyleCnt="6">
        <dgm:presLayoutVars>
          <dgm:chMax val="1"/>
          <dgm:bulletEnabled val="1"/>
        </dgm:presLayoutVars>
      </dgm:prSet>
      <dgm:spPr/>
      <dgm:t>
        <a:bodyPr/>
        <a:lstStyle/>
        <a:p>
          <a:endParaRPr lang="ru-RU"/>
        </a:p>
      </dgm:t>
    </dgm:pt>
    <dgm:pt modelId="{96C124C5-DD5E-4BEA-9142-F5724CF4A50A}" type="pres">
      <dgm:prSet presAssocID="{7EFA01A7-D40D-430D-8637-F92AF2533A34}" presName="descendantText" presStyleLbl="alignAcc1" presStyleIdx="5" presStyleCnt="6">
        <dgm:presLayoutVars>
          <dgm:bulletEnabled val="1"/>
        </dgm:presLayoutVars>
      </dgm:prSet>
      <dgm:spPr/>
      <dgm:t>
        <a:bodyPr/>
        <a:lstStyle/>
        <a:p>
          <a:endParaRPr lang="ru-RU"/>
        </a:p>
      </dgm:t>
    </dgm:pt>
  </dgm:ptLst>
  <dgm:cxnLst>
    <dgm:cxn modelId="{968F9AA0-5C19-4168-8B20-732956D5DCE3}" srcId="{E04F65BF-1889-467C-BEC0-63D5D617BD85}" destId="{D6A0BEC0-1871-4F38-A7E0-F6FE8A8AF0E3}" srcOrd="0" destOrd="0" parTransId="{110B135D-3EC6-4032-9CC9-C510124A55B2}" sibTransId="{B823BC3E-B3F3-4695-91CC-F42100F6A20B}"/>
    <dgm:cxn modelId="{9237A14E-91D2-419F-B542-BC0714364E89}" type="presOf" srcId="{D6A0BEC0-1871-4F38-A7E0-F6FE8A8AF0E3}" destId="{96A126A6-430E-4E27-939C-CB0DAE65E6CC}" srcOrd="0" destOrd="0" presId="urn:microsoft.com/office/officeart/2005/8/layout/chevron2"/>
    <dgm:cxn modelId="{D95DE17C-0D31-4939-B950-7796C23D6509}" srcId="{C0951EA9-6BA9-43E5-9891-CB1462C6A01F}" destId="{6DCD5648-FA72-4821-972B-FB1949B3435A}" srcOrd="0" destOrd="0" parTransId="{D75E32C1-7373-4495-8FAD-9DEB339CEE0E}" sibTransId="{7E6A5C0C-FB35-4784-AC45-28535572F184}"/>
    <dgm:cxn modelId="{6EB9F670-F73A-42D7-AB31-56BAA54BBCEB}" srcId="{C0951EA9-6BA9-43E5-9891-CB1462C6A01F}" destId="{E04F65BF-1889-467C-BEC0-63D5D617BD85}" srcOrd="3" destOrd="0" parTransId="{13D404B3-8F8E-4261-AC74-2B6AACD5F679}" sibTransId="{735F0712-F60A-4B32-8118-B83E785B5763}"/>
    <dgm:cxn modelId="{14A5C4A0-99DF-4F9D-9FCA-6759245B92C4}" type="presOf" srcId="{93C61277-F290-4F11-9085-55BAFE8BD457}" destId="{BF756AC9-D15B-4994-BC14-A33914BEF3CD}" srcOrd="0" destOrd="0" presId="urn:microsoft.com/office/officeart/2005/8/layout/chevron2"/>
    <dgm:cxn modelId="{4CF540DB-F50C-43F1-80ED-D7F3AE6C57B4}" type="presOf" srcId="{49946EA9-BAB6-4C1D-9DB2-31B719F31559}" destId="{C107931F-695C-4B2C-9A9B-20BD95FBC23A}" srcOrd="0" destOrd="0" presId="urn:microsoft.com/office/officeart/2005/8/layout/chevron2"/>
    <dgm:cxn modelId="{EF7D9E07-CA4D-47E5-904E-A1EAF36D102B}" type="presOf" srcId="{4F127DE0-A8ED-4B64-B8F3-43F55C01C92E}" destId="{46A89936-77C5-4B74-A4D7-D4E895C288A4}" srcOrd="0" destOrd="0" presId="urn:microsoft.com/office/officeart/2005/8/layout/chevron2"/>
    <dgm:cxn modelId="{4DF11950-E9F1-429F-9D00-158C20938404}" srcId="{C0951EA9-6BA9-43E5-9891-CB1462C6A01F}" destId="{49946EA9-BAB6-4C1D-9DB2-31B719F31559}" srcOrd="2" destOrd="0" parTransId="{CA6728A7-0A1F-417B-84E2-62FE0ABAB498}" sibTransId="{13A09CFC-C7B2-4D28-B0C6-D8FD590B3E68}"/>
    <dgm:cxn modelId="{85495F95-1242-45A2-AC49-67AC393178CA}" type="presOf" srcId="{E02AADA4-AC99-4E87-AE82-AC1CFF2ED352}" destId="{04F0DEE8-F57D-4929-93CA-43E7202C927E}" srcOrd="0" destOrd="0" presId="urn:microsoft.com/office/officeart/2005/8/layout/chevron2"/>
    <dgm:cxn modelId="{47ADD051-A8EC-4CD2-97B7-729A2582F97B}" type="presOf" srcId="{3482CB30-5B21-4128-B6CA-CF081ADA2D18}" destId="{2677173D-12B3-4EFE-9902-61491DED8213}" srcOrd="0" destOrd="0" presId="urn:microsoft.com/office/officeart/2005/8/layout/chevron2"/>
    <dgm:cxn modelId="{9F54A2D5-D799-42C0-A6EE-586FD9AA94E4}" type="presOf" srcId="{1F1DB92D-225A-47B9-8905-032A69A73952}" destId="{96C124C5-DD5E-4BEA-9142-F5724CF4A50A}" srcOrd="0" destOrd="0" presId="urn:microsoft.com/office/officeart/2005/8/layout/chevron2"/>
    <dgm:cxn modelId="{ADAF1FDB-992B-47CD-BE77-D46B85A2D5A2}" srcId="{7EFA01A7-D40D-430D-8637-F92AF2533A34}" destId="{1F1DB92D-225A-47B9-8905-032A69A73952}" srcOrd="0" destOrd="0" parTransId="{9BBB86F3-1017-4CBC-B429-FA06AAF815F7}" sibTransId="{B6C272D0-E0D8-4B98-9633-F4DA90AAF110}"/>
    <dgm:cxn modelId="{FAE6356E-2818-4846-BC22-DFC49C70F4D0}" type="presOf" srcId="{C0951EA9-6BA9-43E5-9891-CB1462C6A01F}" destId="{1845B2DD-6C7A-49C1-BB8F-303E211EB83C}" srcOrd="0" destOrd="0" presId="urn:microsoft.com/office/officeart/2005/8/layout/chevron2"/>
    <dgm:cxn modelId="{D6EE9D2E-EB6A-4E33-97EF-A957C2788314}" type="presOf" srcId="{4895DFC8-653A-410E-B1AD-4F9C4CC0CBAF}" destId="{C4BB64F3-2D1C-44F4-BE71-1DF2A6EDDCB1}" srcOrd="0" destOrd="0" presId="urn:microsoft.com/office/officeart/2005/8/layout/chevron2"/>
    <dgm:cxn modelId="{6C71726F-4850-498C-9BFD-0DB2E86AC5AA}" srcId="{B4DBE468-521B-4374-B4B5-96FCF93BA5DA}" destId="{3482CB30-5B21-4128-B6CA-CF081ADA2D18}" srcOrd="0" destOrd="0" parTransId="{0E9AAE09-A43F-4A82-8275-032E69EDDB77}" sibTransId="{159556C7-4C24-4977-9043-C45268036280}"/>
    <dgm:cxn modelId="{8CB1B480-91E6-4F3A-A41B-0F37FE146511}" type="presOf" srcId="{E04F65BF-1889-467C-BEC0-63D5D617BD85}" destId="{C9F17CD6-58BB-4282-B5B2-247C56D94781}" srcOrd="0" destOrd="0" presId="urn:microsoft.com/office/officeart/2005/8/layout/chevron2"/>
    <dgm:cxn modelId="{DEA11F34-48E1-422A-9FA7-BC537DF12185}" type="presOf" srcId="{6DCD5648-FA72-4821-972B-FB1949B3435A}" destId="{53D70CE2-FCF8-42F6-B999-CDEAD110DB15}" srcOrd="0" destOrd="0" presId="urn:microsoft.com/office/officeart/2005/8/layout/chevron2"/>
    <dgm:cxn modelId="{69BAF603-CAE0-431F-94AA-41A09D91CBAB}" srcId="{C0951EA9-6BA9-43E5-9891-CB1462C6A01F}" destId="{B4DBE468-521B-4374-B4B5-96FCF93BA5DA}" srcOrd="1" destOrd="0" parTransId="{24ED2DD4-3BCB-492D-9F0A-828FF6875E0F}" sibTransId="{C7660AFE-4F5B-48D5-9A93-B5BABF8C151E}"/>
    <dgm:cxn modelId="{B97284C8-BD54-4779-9A88-0C462E1BDB65}" srcId="{6DCD5648-FA72-4821-972B-FB1949B3435A}" destId="{E02AADA4-AC99-4E87-AE82-AC1CFF2ED352}" srcOrd="0" destOrd="0" parTransId="{9D2E749A-63A4-4D3F-8A79-29EBFA2691C4}" sibTransId="{96EF2335-D308-4BC8-911F-554C2AB10956}"/>
    <dgm:cxn modelId="{B6FE0A15-A81A-4C12-8FE5-5AF5B26ED9DA}" srcId="{C0951EA9-6BA9-43E5-9891-CB1462C6A01F}" destId="{4F127DE0-A8ED-4B64-B8F3-43F55C01C92E}" srcOrd="4" destOrd="0" parTransId="{ECD5C5FA-843D-480B-A26E-05C6F6383142}" sibTransId="{D5729B50-D5F4-4CE8-92B0-BE47B007D170}"/>
    <dgm:cxn modelId="{040581E6-C5C2-4532-98AD-56692A15C8A6}" type="presOf" srcId="{B4DBE468-521B-4374-B4B5-96FCF93BA5DA}" destId="{5BDAF632-BA09-4C80-8D17-5A325609EC1A}" srcOrd="0" destOrd="0" presId="urn:microsoft.com/office/officeart/2005/8/layout/chevron2"/>
    <dgm:cxn modelId="{4DEBCD3D-228E-4183-BAFF-F0D974806D5D}" srcId="{C0951EA9-6BA9-43E5-9891-CB1462C6A01F}" destId="{7EFA01A7-D40D-430D-8637-F92AF2533A34}" srcOrd="5" destOrd="0" parTransId="{98EF3D3D-6B35-4AF4-A8C4-D31D5E7FEA93}" sibTransId="{94127C59-B171-489A-9357-1FCE7E7B8B3F}"/>
    <dgm:cxn modelId="{B8DEF72C-B77F-465C-BC3B-75423D6BBD40}" srcId="{4F127DE0-A8ED-4B64-B8F3-43F55C01C92E}" destId="{4895DFC8-653A-410E-B1AD-4F9C4CC0CBAF}" srcOrd="0" destOrd="0" parTransId="{EC0CB57F-206B-4687-A47B-6C2D48E513A2}" sibTransId="{9EBD3032-D42A-4628-A4A3-30DE9289CEE9}"/>
    <dgm:cxn modelId="{3A8844B8-7CD1-47E8-9A56-EFBF13BB354B}" type="presOf" srcId="{7EFA01A7-D40D-430D-8637-F92AF2533A34}" destId="{7EFAA4FB-BB5D-40DB-8BAF-AC89EC3B4151}" srcOrd="0" destOrd="0" presId="urn:microsoft.com/office/officeart/2005/8/layout/chevron2"/>
    <dgm:cxn modelId="{4A3704C6-DB38-4E88-9DB2-D05F394E06B4}" srcId="{49946EA9-BAB6-4C1D-9DB2-31B719F31559}" destId="{93C61277-F290-4F11-9085-55BAFE8BD457}" srcOrd="0" destOrd="0" parTransId="{F3A8AED0-A641-466D-A60C-C92C91448A50}" sibTransId="{2EE55882-FB92-4AE2-A4C6-1C00DA34CE3C}"/>
    <dgm:cxn modelId="{4513BF90-D226-40E3-9A6C-E3B5CE50220F}" type="presParOf" srcId="{1845B2DD-6C7A-49C1-BB8F-303E211EB83C}" destId="{821CABB3-300D-4714-A477-EBAAEAD57FA0}" srcOrd="0" destOrd="0" presId="urn:microsoft.com/office/officeart/2005/8/layout/chevron2"/>
    <dgm:cxn modelId="{43360970-274D-47B4-9AB7-442039E8C48D}" type="presParOf" srcId="{821CABB3-300D-4714-A477-EBAAEAD57FA0}" destId="{53D70CE2-FCF8-42F6-B999-CDEAD110DB15}" srcOrd="0" destOrd="0" presId="urn:microsoft.com/office/officeart/2005/8/layout/chevron2"/>
    <dgm:cxn modelId="{233CE4CD-9738-4CC7-9AAA-C6A0E5DE0B59}" type="presParOf" srcId="{821CABB3-300D-4714-A477-EBAAEAD57FA0}" destId="{04F0DEE8-F57D-4929-93CA-43E7202C927E}" srcOrd="1" destOrd="0" presId="urn:microsoft.com/office/officeart/2005/8/layout/chevron2"/>
    <dgm:cxn modelId="{B8391220-63C9-45A4-900A-3A714199C8F6}" type="presParOf" srcId="{1845B2DD-6C7A-49C1-BB8F-303E211EB83C}" destId="{B825DCAA-D6B6-4BDD-BC89-1CF50B80B635}" srcOrd="1" destOrd="0" presId="urn:microsoft.com/office/officeart/2005/8/layout/chevron2"/>
    <dgm:cxn modelId="{26580960-9732-4DAC-9264-9D104087C6DF}" type="presParOf" srcId="{1845B2DD-6C7A-49C1-BB8F-303E211EB83C}" destId="{2CC6A5BA-37AF-41E3-8882-BCAB12BF0033}" srcOrd="2" destOrd="0" presId="urn:microsoft.com/office/officeart/2005/8/layout/chevron2"/>
    <dgm:cxn modelId="{80E52885-448A-4702-A54F-DCC9A6F71769}" type="presParOf" srcId="{2CC6A5BA-37AF-41E3-8882-BCAB12BF0033}" destId="{5BDAF632-BA09-4C80-8D17-5A325609EC1A}" srcOrd="0" destOrd="0" presId="urn:microsoft.com/office/officeart/2005/8/layout/chevron2"/>
    <dgm:cxn modelId="{BFF7D1CF-3DDE-4E98-A711-2F1FA8C59392}" type="presParOf" srcId="{2CC6A5BA-37AF-41E3-8882-BCAB12BF0033}" destId="{2677173D-12B3-4EFE-9902-61491DED8213}" srcOrd="1" destOrd="0" presId="urn:microsoft.com/office/officeart/2005/8/layout/chevron2"/>
    <dgm:cxn modelId="{47DAE6C5-15F8-4613-A8C0-26D4C5F3D5E2}" type="presParOf" srcId="{1845B2DD-6C7A-49C1-BB8F-303E211EB83C}" destId="{D212E997-75D1-4F74-A335-E8F12C7155C9}" srcOrd="3" destOrd="0" presId="urn:microsoft.com/office/officeart/2005/8/layout/chevron2"/>
    <dgm:cxn modelId="{772998FF-6AF8-4B42-806C-9CAB840D87C1}" type="presParOf" srcId="{1845B2DD-6C7A-49C1-BB8F-303E211EB83C}" destId="{B90B7C0C-C322-4930-9001-BD20D48EDBDC}" srcOrd="4" destOrd="0" presId="urn:microsoft.com/office/officeart/2005/8/layout/chevron2"/>
    <dgm:cxn modelId="{E6B330D9-C5CF-44D7-92E7-16216C4FA8A1}" type="presParOf" srcId="{B90B7C0C-C322-4930-9001-BD20D48EDBDC}" destId="{C107931F-695C-4B2C-9A9B-20BD95FBC23A}" srcOrd="0" destOrd="0" presId="urn:microsoft.com/office/officeart/2005/8/layout/chevron2"/>
    <dgm:cxn modelId="{3A75FE20-EDCA-471F-98F1-DAAECCCEDECF}" type="presParOf" srcId="{B90B7C0C-C322-4930-9001-BD20D48EDBDC}" destId="{BF756AC9-D15B-4994-BC14-A33914BEF3CD}" srcOrd="1" destOrd="0" presId="urn:microsoft.com/office/officeart/2005/8/layout/chevron2"/>
    <dgm:cxn modelId="{AF9F2743-6D4C-48A1-AEA9-B01B3A256297}" type="presParOf" srcId="{1845B2DD-6C7A-49C1-BB8F-303E211EB83C}" destId="{26592E67-3BB8-4049-AE75-2B913B98FE89}" srcOrd="5" destOrd="0" presId="urn:microsoft.com/office/officeart/2005/8/layout/chevron2"/>
    <dgm:cxn modelId="{955EDC9A-35E5-4160-8361-C094493707DE}" type="presParOf" srcId="{1845B2DD-6C7A-49C1-BB8F-303E211EB83C}" destId="{1432ED32-F092-4346-A0A3-69F956E1EF8E}" srcOrd="6" destOrd="0" presId="urn:microsoft.com/office/officeart/2005/8/layout/chevron2"/>
    <dgm:cxn modelId="{95F76321-AC09-44AB-8A38-2F5E054AA8C7}" type="presParOf" srcId="{1432ED32-F092-4346-A0A3-69F956E1EF8E}" destId="{C9F17CD6-58BB-4282-B5B2-247C56D94781}" srcOrd="0" destOrd="0" presId="urn:microsoft.com/office/officeart/2005/8/layout/chevron2"/>
    <dgm:cxn modelId="{360BEDFA-C6AE-442F-A3FC-FCB25C50198C}" type="presParOf" srcId="{1432ED32-F092-4346-A0A3-69F956E1EF8E}" destId="{96A126A6-430E-4E27-939C-CB0DAE65E6CC}" srcOrd="1" destOrd="0" presId="urn:microsoft.com/office/officeart/2005/8/layout/chevron2"/>
    <dgm:cxn modelId="{A28ACC89-EE55-4D13-A701-6746D68F26CE}" type="presParOf" srcId="{1845B2DD-6C7A-49C1-BB8F-303E211EB83C}" destId="{15BA57E2-41D6-43B4-98DE-118A1B5042F1}" srcOrd="7" destOrd="0" presId="urn:microsoft.com/office/officeart/2005/8/layout/chevron2"/>
    <dgm:cxn modelId="{2591F512-3927-45C4-8FB7-AC58C9CEB068}" type="presParOf" srcId="{1845B2DD-6C7A-49C1-BB8F-303E211EB83C}" destId="{21ADD68C-4D5F-44E8-9EA1-13A533B80327}" srcOrd="8" destOrd="0" presId="urn:microsoft.com/office/officeart/2005/8/layout/chevron2"/>
    <dgm:cxn modelId="{140F451B-1F0C-4CE1-AD26-0D66B64515B7}" type="presParOf" srcId="{21ADD68C-4D5F-44E8-9EA1-13A533B80327}" destId="{46A89936-77C5-4B74-A4D7-D4E895C288A4}" srcOrd="0" destOrd="0" presId="urn:microsoft.com/office/officeart/2005/8/layout/chevron2"/>
    <dgm:cxn modelId="{3A86B109-E899-4678-A2C4-70B5792558FB}" type="presParOf" srcId="{21ADD68C-4D5F-44E8-9EA1-13A533B80327}" destId="{C4BB64F3-2D1C-44F4-BE71-1DF2A6EDDCB1}" srcOrd="1" destOrd="0" presId="urn:microsoft.com/office/officeart/2005/8/layout/chevron2"/>
    <dgm:cxn modelId="{CFF40ED2-D038-426A-8538-AB38243FA51F}" type="presParOf" srcId="{1845B2DD-6C7A-49C1-BB8F-303E211EB83C}" destId="{402FCC32-D067-4188-AA03-CEEC8846EF2A}" srcOrd="9" destOrd="0" presId="urn:microsoft.com/office/officeart/2005/8/layout/chevron2"/>
    <dgm:cxn modelId="{1A68FAA8-0EDC-4763-BE4B-30717E04AC9D}" type="presParOf" srcId="{1845B2DD-6C7A-49C1-BB8F-303E211EB83C}" destId="{998611C3-4E45-4DB3-B1E2-5FC436E2BA76}" srcOrd="10" destOrd="0" presId="urn:microsoft.com/office/officeart/2005/8/layout/chevron2"/>
    <dgm:cxn modelId="{F1B43AA3-8017-4034-A03E-98D4B998ECC5}" type="presParOf" srcId="{998611C3-4E45-4DB3-B1E2-5FC436E2BA76}" destId="{7EFAA4FB-BB5D-40DB-8BAF-AC89EC3B4151}" srcOrd="0" destOrd="0" presId="urn:microsoft.com/office/officeart/2005/8/layout/chevron2"/>
    <dgm:cxn modelId="{443982B4-B74B-4BE1-AC30-0156F3B78776}" type="presParOf" srcId="{998611C3-4E45-4DB3-B1E2-5FC436E2BA76}" destId="{96C124C5-DD5E-4BEA-9142-F5724CF4A50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B95543-64EB-4EC7-AD67-9ED8E23B3CC4}" type="doc">
      <dgm:prSet loTypeId="urn:microsoft.com/office/officeart/2005/8/layout/vList6" loCatId="list" qsTypeId="urn:microsoft.com/office/officeart/2005/8/quickstyle/simple5" qsCatId="simple" csTypeId="urn:microsoft.com/office/officeart/2005/8/colors/colorful2" csCatId="colorful" phldr="1"/>
      <dgm:spPr/>
      <dgm:t>
        <a:bodyPr/>
        <a:lstStyle/>
        <a:p>
          <a:endParaRPr lang="ru-RU"/>
        </a:p>
      </dgm:t>
    </dgm:pt>
    <dgm:pt modelId="{9C6224CA-8575-4E83-8D67-6B16AC7292FA}">
      <dgm:prSet phldrT="[Текст]" custT="1"/>
      <dgm:spPr>
        <a:solidFill>
          <a:schemeClr val="accent6">
            <a:lumMod val="60000"/>
            <a:lumOff val="40000"/>
          </a:schemeClr>
        </a:solidFill>
      </dgm:spPr>
      <dgm:t>
        <a:bodyPr/>
        <a:lstStyle/>
        <a:p>
          <a:r>
            <a:rPr lang="ru-RU" sz="1400" dirty="0" smtClean="0"/>
            <a:t>Наша </a:t>
          </a:r>
          <a:r>
            <a:rPr lang="uk-UA" sz="1400" dirty="0" smtClean="0"/>
            <a:t>місія</a:t>
          </a:r>
          <a:endParaRPr lang="ru-RU" sz="1400" dirty="0"/>
        </a:p>
      </dgm:t>
    </dgm:pt>
    <dgm:pt modelId="{6D3490AB-E4E6-44F5-9E7C-998E8133DC75}" type="parTrans" cxnId="{8928DEE4-EBDA-4827-A988-F796B676207E}">
      <dgm:prSet/>
      <dgm:spPr/>
      <dgm:t>
        <a:bodyPr/>
        <a:lstStyle/>
        <a:p>
          <a:endParaRPr lang="ru-RU" sz="1400"/>
        </a:p>
      </dgm:t>
    </dgm:pt>
    <dgm:pt modelId="{1E1E70A8-8D65-49CC-BFEF-E4D8B3AA93C1}" type="sibTrans" cxnId="{8928DEE4-EBDA-4827-A988-F796B676207E}">
      <dgm:prSet/>
      <dgm:spPr/>
      <dgm:t>
        <a:bodyPr/>
        <a:lstStyle/>
        <a:p>
          <a:endParaRPr lang="ru-RU" sz="1400"/>
        </a:p>
      </dgm:t>
    </dgm:pt>
    <dgm:pt modelId="{D03130F5-161E-4EC2-9E9E-070B5D99C8B0}">
      <dgm:prSet phldrT="[Текст]" custT="1"/>
      <dgm:spPr/>
      <dgm:t>
        <a:bodyPr/>
        <a:lstStyle/>
        <a:p>
          <a:pPr algn="l">
            <a:lnSpc>
              <a:spcPct val="100000"/>
            </a:lnSpc>
          </a:pPr>
          <a:r>
            <a:rPr lang="ru-RU" sz="1400" b="1" u="none" dirty="0" smtClean="0">
              <a:solidFill>
                <a:srgbClr val="7030A0"/>
              </a:solidFill>
            </a:rPr>
            <a:t>Х</a:t>
          </a:r>
          <a:r>
            <a:rPr lang="uk-UA" sz="1400" b="1" u="none" dirty="0" smtClean="0">
              <a:solidFill>
                <a:srgbClr val="7030A0"/>
              </a:solidFill>
            </a:rPr>
            <a:t>Д</a:t>
          </a:r>
          <a:r>
            <a:rPr lang="ru-RU" sz="1400" b="1" u="none" dirty="0" smtClean="0">
              <a:solidFill>
                <a:srgbClr val="7030A0"/>
              </a:solidFill>
            </a:rPr>
            <a:t>У </a:t>
          </a:r>
          <a:r>
            <a:rPr lang="uk-UA" sz="1400" b="1" u="none" dirty="0" smtClean="0">
              <a:solidFill>
                <a:srgbClr val="7030A0"/>
              </a:solidFill>
            </a:rPr>
            <a:t>розширює можливості для реалізації персональної освітньої траєкторії розвитку студентів</a:t>
          </a:r>
          <a:endParaRPr lang="ru-RU" sz="1400" u="none" dirty="0">
            <a:solidFill>
              <a:srgbClr val="7030A0"/>
            </a:solidFill>
          </a:endParaRPr>
        </a:p>
      </dgm:t>
    </dgm:pt>
    <dgm:pt modelId="{049B5E96-C47C-4962-BC85-E5B4C5D0773D}" type="parTrans" cxnId="{004ECBF1-FF52-44A4-A7D2-46DD24530AA2}">
      <dgm:prSet/>
      <dgm:spPr/>
      <dgm:t>
        <a:bodyPr/>
        <a:lstStyle/>
        <a:p>
          <a:endParaRPr lang="ru-RU" sz="1400"/>
        </a:p>
      </dgm:t>
    </dgm:pt>
    <dgm:pt modelId="{434BB46F-24EB-4B66-B06D-57D18B0CD031}" type="sibTrans" cxnId="{004ECBF1-FF52-44A4-A7D2-46DD24530AA2}">
      <dgm:prSet/>
      <dgm:spPr/>
      <dgm:t>
        <a:bodyPr/>
        <a:lstStyle/>
        <a:p>
          <a:endParaRPr lang="ru-RU" sz="1400"/>
        </a:p>
      </dgm:t>
    </dgm:pt>
    <dgm:pt modelId="{FD698DC4-49A5-41F6-8559-50D42A1A679B}" type="pres">
      <dgm:prSet presAssocID="{C6B95543-64EB-4EC7-AD67-9ED8E23B3CC4}" presName="Name0" presStyleCnt="0">
        <dgm:presLayoutVars>
          <dgm:dir/>
          <dgm:animLvl val="lvl"/>
          <dgm:resizeHandles/>
        </dgm:presLayoutVars>
      </dgm:prSet>
      <dgm:spPr/>
      <dgm:t>
        <a:bodyPr/>
        <a:lstStyle/>
        <a:p>
          <a:endParaRPr lang="ru-RU"/>
        </a:p>
      </dgm:t>
    </dgm:pt>
    <dgm:pt modelId="{DCB664D4-AC0C-4846-89E0-C2E82804CB04}" type="pres">
      <dgm:prSet presAssocID="{9C6224CA-8575-4E83-8D67-6B16AC7292FA}" presName="linNode" presStyleCnt="0"/>
      <dgm:spPr/>
      <dgm:t>
        <a:bodyPr/>
        <a:lstStyle/>
        <a:p>
          <a:endParaRPr lang="ru-RU"/>
        </a:p>
      </dgm:t>
    </dgm:pt>
    <dgm:pt modelId="{97A634BE-EA83-4461-B9B6-05B3E0EB24BC}" type="pres">
      <dgm:prSet presAssocID="{9C6224CA-8575-4E83-8D67-6B16AC7292FA}" presName="parentShp" presStyleLbl="node1" presStyleIdx="0" presStyleCnt="1" custScaleX="34020" custScaleY="67758">
        <dgm:presLayoutVars>
          <dgm:bulletEnabled val="1"/>
        </dgm:presLayoutVars>
      </dgm:prSet>
      <dgm:spPr/>
      <dgm:t>
        <a:bodyPr/>
        <a:lstStyle/>
        <a:p>
          <a:endParaRPr lang="ru-RU"/>
        </a:p>
      </dgm:t>
    </dgm:pt>
    <dgm:pt modelId="{8AEF3BD6-65A7-433B-A2AE-AB955C68940B}" type="pres">
      <dgm:prSet presAssocID="{9C6224CA-8575-4E83-8D67-6B16AC7292FA}" presName="childShp" presStyleLbl="bgAccFollowNode1" presStyleIdx="0" presStyleCnt="1" custScaleX="137570" custScaleY="75073">
        <dgm:presLayoutVars>
          <dgm:bulletEnabled val="1"/>
        </dgm:presLayoutVars>
      </dgm:prSet>
      <dgm:spPr/>
      <dgm:t>
        <a:bodyPr/>
        <a:lstStyle/>
        <a:p>
          <a:endParaRPr lang="ru-RU"/>
        </a:p>
      </dgm:t>
    </dgm:pt>
  </dgm:ptLst>
  <dgm:cxnLst>
    <dgm:cxn modelId="{A7EF15A1-1EF4-440A-9899-0225A37652A4}" type="presOf" srcId="{C6B95543-64EB-4EC7-AD67-9ED8E23B3CC4}" destId="{FD698DC4-49A5-41F6-8559-50D42A1A679B}" srcOrd="0" destOrd="0" presId="urn:microsoft.com/office/officeart/2005/8/layout/vList6"/>
    <dgm:cxn modelId="{8928DEE4-EBDA-4827-A988-F796B676207E}" srcId="{C6B95543-64EB-4EC7-AD67-9ED8E23B3CC4}" destId="{9C6224CA-8575-4E83-8D67-6B16AC7292FA}" srcOrd="0" destOrd="0" parTransId="{6D3490AB-E4E6-44F5-9E7C-998E8133DC75}" sibTransId="{1E1E70A8-8D65-49CC-BFEF-E4D8B3AA93C1}"/>
    <dgm:cxn modelId="{E7EFAC61-76A6-4693-A729-E0487F41789C}" type="presOf" srcId="{D03130F5-161E-4EC2-9E9E-070B5D99C8B0}" destId="{8AEF3BD6-65A7-433B-A2AE-AB955C68940B}" srcOrd="0" destOrd="0" presId="urn:microsoft.com/office/officeart/2005/8/layout/vList6"/>
    <dgm:cxn modelId="{004ECBF1-FF52-44A4-A7D2-46DD24530AA2}" srcId="{9C6224CA-8575-4E83-8D67-6B16AC7292FA}" destId="{D03130F5-161E-4EC2-9E9E-070B5D99C8B0}" srcOrd="0" destOrd="0" parTransId="{049B5E96-C47C-4962-BC85-E5B4C5D0773D}" sibTransId="{434BB46F-24EB-4B66-B06D-57D18B0CD031}"/>
    <dgm:cxn modelId="{54694CA3-0DC5-48C5-9F0B-898E2220F5D7}" type="presOf" srcId="{9C6224CA-8575-4E83-8D67-6B16AC7292FA}" destId="{97A634BE-EA83-4461-B9B6-05B3E0EB24BC}" srcOrd="0" destOrd="0" presId="urn:microsoft.com/office/officeart/2005/8/layout/vList6"/>
    <dgm:cxn modelId="{9A835E6D-DC43-4252-92F8-BB6A4353B459}" type="presParOf" srcId="{FD698DC4-49A5-41F6-8559-50D42A1A679B}" destId="{DCB664D4-AC0C-4846-89E0-C2E82804CB04}" srcOrd="0" destOrd="0" presId="urn:microsoft.com/office/officeart/2005/8/layout/vList6"/>
    <dgm:cxn modelId="{A79E130F-03E9-4F99-9C41-B34678A6C250}" type="presParOf" srcId="{DCB664D4-AC0C-4846-89E0-C2E82804CB04}" destId="{97A634BE-EA83-4461-B9B6-05B3E0EB24BC}" srcOrd="0" destOrd="0" presId="urn:microsoft.com/office/officeart/2005/8/layout/vList6"/>
    <dgm:cxn modelId="{0D579ED0-84A6-4745-95FC-F649078E0B44}" type="presParOf" srcId="{DCB664D4-AC0C-4846-89E0-C2E82804CB04}" destId="{8AEF3BD6-65A7-433B-A2AE-AB955C68940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518A1E-CD12-4148-B743-47F62AC5F304}" type="doc">
      <dgm:prSet loTypeId="urn:microsoft.com/office/officeart/2005/8/layout/chevron2" loCatId="list" qsTypeId="urn:microsoft.com/office/officeart/2005/8/quickstyle/simple5" qsCatId="simple" csTypeId="urn:microsoft.com/office/officeart/2005/8/colors/accent2_4" csCatId="accent2" phldr="1"/>
      <dgm:spPr/>
      <dgm:t>
        <a:bodyPr/>
        <a:lstStyle/>
        <a:p>
          <a:endParaRPr lang="ru-RU"/>
        </a:p>
      </dgm:t>
    </dgm:pt>
    <dgm:pt modelId="{73D2843F-5B24-4867-8B5B-526896547E04}">
      <dgm:prSet phldrT="[Текст]" custT="1"/>
      <dgm:spPr/>
      <dgm:t>
        <a:bodyPr/>
        <a:lstStyle/>
        <a:p>
          <a:r>
            <a:rPr lang="uk-UA" sz="1400" b="1" dirty="0" smtClean="0">
              <a:solidFill>
                <a:srgbClr val="C00000"/>
              </a:solidFill>
            </a:rPr>
            <a:t>Забезпечення</a:t>
          </a:r>
          <a:r>
            <a:rPr lang="uk-UA" sz="1400" b="0" dirty="0" smtClean="0">
              <a:solidFill>
                <a:srgbClr val="000066"/>
              </a:solidFill>
            </a:rPr>
            <a:t> </a:t>
          </a:r>
          <a:r>
            <a:rPr lang="uk-UA" sz="1400" b="1" dirty="0" smtClean="0">
              <a:solidFill>
                <a:srgbClr val="C00000"/>
              </a:solidFill>
            </a:rPr>
            <a:t>гарної освіти </a:t>
          </a:r>
          <a:r>
            <a:rPr lang="uk-UA" sz="1400" b="0" dirty="0" smtClean="0">
              <a:solidFill>
                <a:srgbClr val="000066"/>
              </a:solidFill>
            </a:rPr>
            <a:t>за рахунок якісних академічних програм, залучення студентів у дослідницьку роботу та створення умов для самостійної роботи. Розширення можливостей освіти через варіативну складову навчальних планів, формування навичок освіти впродовж життя, забезпечення найкращих програм та місць практик, залучення до волонтерського та сервісного навчання. </a:t>
          </a:r>
          <a:r>
            <a:rPr lang="ru-RU" sz="1400" b="0" dirty="0" smtClean="0">
              <a:solidFill>
                <a:srgbClr val="000066"/>
              </a:solidFill>
            </a:rPr>
            <a:t> </a:t>
          </a:r>
          <a:endParaRPr lang="ru-RU" sz="1400" dirty="0">
            <a:solidFill>
              <a:srgbClr val="000066"/>
            </a:solidFill>
          </a:endParaRPr>
        </a:p>
      </dgm:t>
    </dgm:pt>
    <dgm:pt modelId="{AAADB527-F7D2-482D-A6BA-DCBCD517F3EF}" type="parTrans" cxnId="{A8C290A1-6750-4F00-8392-26101B77065E}">
      <dgm:prSet/>
      <dgm:spPr/>
      <dgm:t>
        <a:bodyPr/>
        <a:lstStyle/>
        <a:p>
          <a:endParaRPr lang="ru-RU" sz="1400">
            <a:solidFill>
              <a:srgbClr val="000066"/>
            </a:solidFill>
          </a:endParaRPr>
        </a:p>
      </dgm:t>
    </dgm:pt>
    <dgm:pt modelId="{6D2A2F2B-6959-4BCA-A443-DDE234BA42C8}" type="sibTrans" cxnId="{A8C290A1-6750-4F00-8392-26101B77065E}">
      <dgm:prSet/>
      <dgm:spPr/>
      <dgm:t>
        <a:bodyPr/>
        <a:lstStyle/>
        <a:p>
          <a:endParaRPr lang="ru-RU" sz="1400">
            <a:solidFill>
              <a:srgbClr val="000066"/>
            </a:solidFill>
          </a:endParaRPr>
        </a:p>
      </dgm:t>
    </dgm:pt>
    <dgm:pt modelId="{AB810F7F-D251-4507-B724-37791AF31159}">
      <dgm:prSet custT="1"/>
      <dgm:spPr/>
      <dgm:t>
        <a:bodyPr/>
        <a:lstStyle/>
        <a:p>
          <a:r>
            <a:rPr lang="uk-UA" sz="1400" b="1" dirty="0" smtClean="0">
              <a:solidFill>
                <a:srgbClr val="C00000"/>
              </a:solidFill>
            </a:rPr>
            <a:t>Створення</a:t>
          </a:r>
          <a:r>
            <a:rPr lang="uk-UA" sz="1400" b="0" dirty="0" smtClean="0">
              <a:solidFill>
                <a:srgbClr val="000066"/>
              </a:solidFill>
            </a:rPr>
            <a:t> </a:t>
          </a:r>
          <a:r>
            <a:rPr lang="uk-UA" sz="1400" b="1" dirty="0" smtClean="0">
              <a:solidFill>
                <a:srgbClr val="C00000"/>
              </a:solidFill>
            </a:rPr>
            <a:t>середовища</a:t>
          </a:r>
          <a:r>
            <a:rPr lang="uk-UA" sz="1400" b="0" dirty="0" smtClean="0">
              <a:solidFill>
                <a:srgbClr val="000066"/>
              </a:solidFill>
            </a:rPr>
            <a:t> для персонального розвитку, що дозволить зробити успішною життєву та професійну кар’єри. </a:t>
          </a:r>
          <a:endParaRPr lang="ru-RU" sz="1400" dirty="0">
            <a:solidFill>
              <a:srgbClr val="000066"/>
            </a:solidFill>
          </a:endParaRPr>
        </a:p>
      </dgm:t>
    </dgm:pt>
    <dgm:pt modelId="{54BD7E1A-B3A5-4FAF-8271-FC1ADC14D59C}" type="parTrans" cxnId="{A2B32242-416F-4FF4-831C-568AAC3376E7}">
      <dgm:prSet/>
      <dgm:spPr/>
      <dgm:t>
        <a:bodyPr/>
        <a:lstStyle/>
        <a:p>
          <a:endParaRPr lang="ru-RU" sz="1400">
            <a:solidFill>
              <a:srgbClr val="000066"/>
            </a:solidFill>
          </a:endParaRPr>
        </a:p>
      </dgm:t>
    </dgm:pt>
    <dgm:pt modelId="{BADA3C47-1D73-4696-B562-64230AE5A067}" type="sibTrans" cxnId="{A2B32242-416F-4FF4-831C-568AAC3376E7}">
      <dgm:prSet/>
      <dgm:spPr/>
      <dgm:t>
        <a:bodyPr/>
        <a:lstStyle/>
        <a:p>
          <a:endParaRPr lang="ru-RU" sz="1400">
            <a:solidFill>
              <a:srgbClr val="000066"/>
            </a:solidFill>
          </a:endParaRPr>
        </a:p>
      </dgm:t>
    </dgm:pt>
    <dgm:pt modelId="{144E2D47-92E9-40C1-B924-F0598AEF7792}">
      <dgm:prSet custT="1"/>
      <dgm:spPr/>
      <dgm:t>
        <a:bodyPr/>
        <a:lstStyle/>
        <a:p>
          <a:r>
            <a:rPr lang="uk-UA" sz="1400" b="1" dirty="0" smtClean="0">
              <a:solidFill>
                <a:srgbClr val="C00000"/>
              </a:solidFill>
            </a:rPr>
            <a:t>Розширення</a:t>
          </a:r>
          <a:r>
            <a:rPr lang="uk-UA" sz="1400" b="0" dirty="0" smtClean="0">
              <a:solidFill>
                <a:srgbClr val="000066"/>
              </a:solidFill>
            </a:rPr>
            <a:t> </a:t>
          </a:r>
          <a:r>
            <a:rPr lang="uk-UA" sz="1400" b="1" dirty="0" smtClean="0">
              <a:solidFill>
                <a:srgbClr val="C00000"/>
              </a:solidFill>
            </a:rPr>
            <a:t>можливостей</a:t>
          </a:r>
          <a:r>
            <a:rPr lang="uk-UA" sz="1400" b="0" dirty="0" smtClean="0">
              <a:solidFill>
                <a:srgbClr val="000066"/>
              </a:solidFill>
            </a:rPr>
            <a:t> для всіх студентів за рахунок необхідного доступу нових студентів, людей з особливими потребами, а також людей, що не мають можливості отримати вищу освіту. </a:t>
          </a:r>
          <a:endParaRPr lang="ru-RU" sz="1400" dirty="0">
            <a:solidFill>
              <a:srgbClr val="000066"/>
            </a:solidFill>
          </a:endParaRPr>
        </a:p>
      </dgm:t>
    </dgm:pt>
    <dgm:pt modelId="{F3CF1BF8-E231-4767-A82A-2E565F32E811}" type="parTrans" cxnId="{F9B9A207-C061-4DD7-ACB1-DEECE175D90A}">
      <dgm:prSet/>
      <dgm:spPr/>
      <dgm:t>
        <a:bodyPr/>
        <a:lstStyle/>
        <a:p>
          <a:endParaRPr lang="ru-RU" sz="1400">
            <a:solidFill>
              <a:srgbClr val="000066"/>
            </a:solidFill>
          </a:endParaRPr>
        </a:p>
      </dgm:t>
    </dgm:pt>
    <dgm:pt modelId="{6A7AEC30-B385-4B40-8ECF-B1D4FCC164CB}" type="sibTrans" cxnId="{F9B9A207-C061-4DD7-ACB1-DEECE175D90A}">
      <dgm:prSet/>
      <dgm:spPr/>
      <dgm:t>
        <a:bodyPr/>
        <a:lstStyle/>
        <a:p>
          <a:endParaRPr lang="ru-RU" sz="1400">
            <a:solidFill>
              <a:srgbClr val="000066"/>
            </a:solidFill>
          </a:endParaRPr>
        </a:p>
      </dgm:t>
    </dgm:pt>
    <dgm:pt modelId="{6EC69AA9-0A21-4728-AF83-2E79AD6A0BAF}">
      <dgm:prSet custT="1"/>
      <dgm:spPr/>
      <dgm:t>
        <a:bodyPr/>
        <a:lstStyle/>
        <a:p>
          <a:r>
            <a:rPr lang="uk-UA" sz="1400" b="1" dirty="0" smtClean="0">
              <a:solidFill>
                <a:srgbClr val="C00000"/>
              </a:solidFill>
            </a:rPr>
            <a:t>Розвиток</a:t>
          </a:r>
          <a:r>
            <a:rPr lang="uk-UA" sz="1400" b="0" dirty="0" smtClean="0">
              <a:solidFill>
                <a:srgbClr val="000066"/>
              </a:solidFill>
            </a:rPr>
            <a:t> </a:t>
          </a:r>
          <a:r>
            <a:rPr lang="uk-UA" sz="1400" b="1" dirty="0" smtClean="0">
              <a:solidFill>
                <a:srgbClr val="C00000"/>
              </a:solidFill>
            </a:rPr>
            <a:t>факультетів та персоналу </a:t>
          </a:r>
          <a:r>
            <a:rPr lang="uk-UA" sz="1400" b="0" dirty="0" smtClean="0">
              <a:solidFill>
                <a:srgbClr val="000066"/>
              </a:solidFill>
            </a:rPr>
            <a:t>для росту та посилення інтелектуальних комунікацій та підтримки професійного розвитку. </a:t>
          </a:r>
          <a:endParaRPr lang="ru-RU" sz="1400" dirty="0">
            <a:solidFill>
              <a:srgbClr val="000066"/>
            </a:solidFill>
          </a:endParaRPr>
        </a:p>
      </dgm:t>
    </dgm:pt>
    <dgm:pt modelId="{954E20CE-D030-45D7-823D-2D22543849BF}" type="parTrans" cxnId="{8F737647-2E3B-47F0-B280-B6367FB30D2E}">
      <dgm:prSet/>
      <dgm:spPr/>
      <dgm:t>
        <a:bodyPr/>
        <a:lstStyle/>
        <a:p>
          <a:endParaRPr lang="ru-RU" sz="1400">
            <a:solidFill>
              <a:srgbClr val="000066"/>
            </a:solidFill>
          </a:endParaRPr>
        </a:p>
      </dgm:t>
    </dgm:pt>
    <dgm:pt modelId="{35E2A74E-0AC7-4BBB-A751-246FF95B17E4}" type="sibTrans" cxnId="{8F737647-2E3B-47F0-B280-B6367FB30D2E}">
      <dgm:prSet/>
      <dgm:spPr/>
      <dgm:t>
        <a:bodyPr/>
        <a:lstStyle/>
        <a:p>
          <a:endParaRPr lang="ru-RU" sz="1400">
            <a:solidFill>
              <a:srgbClr val="000066"/>
            </a:solidFill>
          </a:endParaRPr>
        </a:p>
      </dgm:t>
    </dgm:pt>
    <dgm:pt modelId="{888BEE99-39FE-4A40-A5D6-E3CD3C918CE1}">
      <dgm:prSet phldrT="[Текст]" custT="1"/>
      <dgm:spPr/>
      <dgm:t>
        <a:bodyPr/>
        <a:lstStyle/>
        <a:p>
          <a:endParaRPr lang="ru-RU" sz="1400" dirty="0">
            <a:solidFill>
              <a:srgbClr val="000066"/>
            </a:solidFill>
          </a:endParaRPr>
        </a:p>
      </dgm:t>
    </dgm:pt>
    <dgm:pt modelId="{F81D49E3-147E-48B0-857A-AC7F0F33B667}" type="parTrans" cxnId="{E1AB4142-E01A-4BE9-9034-2FBB5E17E689}">
      <dgm:prSet/>
      <dgm:spPr/>
      <dgm:t>
        <a:bodyPr/>
        <a:lstStyle/>
        <a:p>
          <a:endParaRPr lang="ru-RU" sz="1400">
            <a:solidFill>
              <a:srgbClr val="000066"/>
            </a:solidFill>
          </a:endParaRPr>
        </a:p>
      </dgm:t>
    </dgm:pt>
    <dgm:pt modelId="{62A9D906-F1C2-47BE-A374-85D6D9B34975}" type="sibTrans" cxnId="{E1AB4142-E01A-4BE9-9034-2FBB5E17E689}">
      <dgm:prSet/>
      <dgm:spPr/>
      <dgm:t>
        <a:bodyPr/>
        <a:lstStyle/>
        <a:p>
          <a:endParaRPr lang="ru-RU" sz="1400">
            <a:solidFill>
              <a:srgbClr val="000066"/>
            </a:solidFill>
          </a:endParaRPr>
        </a:p>
      </dgm:t>
    </dgm:pt>
    <dgm:pt modelId="{426887D8-3CE1-4AB3-8EC1-B057A70AA622}">
      <dgm:prSet custT="1"/>
      <dgm:spPr/>
      <dgm:t>
        <a:bodyPr/>
        <a:lstStyle/>
        <a:p>
          <a:endParaRPr lang="ru-RU" sz="1400" dirty="0">
            <a:solidFill>
              <a:srgbClr val="000066"/>
            </a:solidFill>
          </a:endParaRPr>
        </a:p>
      </dgm:t>
    </dgm:pt>
    <dgm:pt modelId="{3AFD04D6-7A8D-4D40-988F-94101FC69AC6}" type="parTrans" cxnId="{B015E19D-474C-4391-B207-E27066841ACE}">
      <dgm:prSet/>
      <dgm:spPr/>
      <dgm:t>
        <a:bodyPr/>
        <a:lstStyle/>
        <a:p>
          <a:endParaRPr lang="ru-RU" sz="1400">
            <a:solidFill>
              <a:srgbClr val="000066"/>
            </a:solidFill>
          </a:endParaRPr>
        </a:p>
      </dgm:t>
    </dgm:pt>
    <dgm:pt modelId="{D04E14A9-D51E-41A9-98C6-AB83B23AE4B7}" type="sibTrans" cxnId="{B015E19D-474C-4391-B207-E27066841ACE}">
      <dgm:prSet/>
      <dgm:spPr/>
      <dgm:t>
        <a:bodyPr/>
        <a:lstStyle/>
        <a:p>
          <a:endParaRPr lang="ru-RU" sz="1400">
            <a:solidFill>
              <a:srgbClr val="000066"/>
            </a:solidFill>
          </a:endParaRPr>
        </a:p>
      </dgm:t>
    </dgm:pt>
    <dgm:pt modelId="{4CCFD19A-4455-4FEF-8684-F8F0435A617C}">
      <dgm:prSet custT="1"/>
      <dgm:spPr/>
      <dgm:t>
        <a:bodyPr/>
        <a:lstStyle/>
        <a:p>
          <a:endParaRPr lang="ru-RU" sz="1400" dirty="0">
            <a:solidFill>
              <a:srgbClr val="000066"/>
            </a:solidFill>
          </a:endParaRPr>
        </a:p>
      </dgm:t>
    </dgm:pt>
    <dgm:pt modelId="{8949A880-F914-43E7-80BE-30609F678C9E}" type="parTrans" cxnId="{6C46C368-FD29-4459-BAAF-96E87431F75C}">
      <dgm:prSet/>
      <dgm:spPr/>
      <dgm:t>
        <a:bodyPr/>
        <a:lstStyle/>
        <a:p>
          <a:endParaRPr lang="ru-RU" sz="1400">
            <a:solidFill>
              <a:srgbClr val="000066"/>
            </a:solidFill>
          </a:endParaRPr>
        </a:p>
      </dgm:t>
    </dgm:pt>
    <dgm:pt modelId="{74D2892C-B460-4C51-871D-15F9AD7A6835}" type="sibTrans" cxnId="{6C46C368-FD29-4459-BAAF-96E87431F75C}">
      <dgm:prSet/>
      <dgm:spPr/>
      <dgm:t>
        <a:bodyPr/>
        <a:lstStyle/>
        <a:p>
          <a:endParaRPr lang="ru-RU" sz="1400">
            <a:solidFill>
              <a:srgbClr val="000066"/>
            </a:solidFill>
          </a:endParaRPr>
        </a:p>
      </dgm:t>
    </dgm:pt>
    <dgm:pt modelId="{A23192CE-C15F-47A5-A988-94E1FE5E4D70}">
      <dgm:prSet custT="1"/>
      <dgm:spPr/>
      <dgm:t>
        <a:bodyPr/>
        <a:lstStyle/>
        <a:p>
          <a:endParaRPr lang="ru-RU" sz="1400" dirty="0">
            <a:solidFill>
              <a:srgbClr val="000066"/>
            </a:solidFill>
          </a:endParaRPr>
        </a:p>
      </dgm:t>
    </dgm:pt>
    <dgm:pt modelId="{36BBB604-14BE-421B-9538-209365667434}" type="parTrans" cxnId="{16698B5B-0AD7-4353-8250-CC8482C2A08A}">
      <dgm:prSet/>
      <dgm:spPr/>
      <dgm:t>
        <a:bodyPr/>
        <a:lstStyle/>
        <a:p>
          <a:endParaRPr lang="ru-RU" sz="1400">
            <a:solidFill>
              <a:srgbClr val="000066"/>
            </a:solidFill>
          </a:endParaRPr>
        </a:p>
      </dgm:t>
    </dgm:pt>
    <dgm:pt modelId="{A5F6E12A-C05F-4EBC-95A5-1E01BCF63FFA}" type="sibTrans" cxnId="{16698B5B-0AD7-4353-8250-CC8482C2A08A}">
      <dgm:prSet/>
      <dgm:spPr/>
      <dgm:t>
        <a:bodyPr/>
        <a:lstStyle/>
        <a:p>
          <a:endParaRPr lang="ru-RU" sz="1400">
            <a:solidFill>
              <a:srgbClr val="000066"/>
            </a:solidFill>
          </a:endParaRPr>
        </a:p>
      </dgm:t>
    </dgm:pt>
    <dgm:pt modelId="{327D7159-F7B4-4E04-A2E2-258A244F578F}" type="pres">
      <dgm:prSet presAssocID="{6E518A1E-CD12-4148-B743-47F62AC5F304}" presName="linearFlow" presStyleCnt="0">
        <dgm:presLayoutVars>
          <dgm:dir/>
          <dgm:animLvl val="lvl"/>
          <dgm:resizeHandles val="exact"/>
        </dgm:presLayoutVars>
      </dgm:prSet>
      <dgm:spPr/>
      <dgm:t>
        <a:bodyPr/>
        <a:lstStyle/>
        <a:p>
          <a:endParaRPr lang="ru-RU"/>
        </a:p>
      </dgm:t>
    </dgm:pt>
    <dgm:pt modelId="{5EDF34A1-75E7-4564-A141-A95ADA592D27}" type="pres">
      <dgm:prSet presAssocID="{888BEE99-39FE-4A40-A5D6-E3CD3C918CE1}" presName="composite" presStyleCnt="0"/>
      <dgm:spPr/>
    </dgm:pt>
    <dgm:pt modelId="{232EA0B0-0D36-4240-A13C-07EC7991B633}" type="pres">
      <dgm:prSet presAssocID="{888BEE99-39FE-4A40-A5D6-E3CD3C918CE1}" presName="parentText" presStyleLbl="alignNode1" presStyleIdx="0" presStyleCnt="4">
        <dgm:presLayoutVars>
          <dgm:chMax val="1"/>
          <dgm:bulletEnabled val="1"/>
        </dgm:presLayoutVars>
      </dgm:prSet>
      <dgm:spPr/>
      <dgm:t>
        <a:bodyPr/>
        <a:lstStyle/>
        <a:p>
          <a:endParaRPr lang="ru-RU"/>
        </a:p>
      </dgm:t>
    </dgm:pt>
    <dgm:pt modelId="{55D368CD-CFE7-4A80-B4D8-06620E15BA5A}" type="pres">
      <dgm:prSet presAssocID="{888BEE99-39FE-4A40-A5D6-E3CD3C918CE1}" presName="descendantText" presStyleLbl="alignAcc1" presStyleIdx="0" presStyleCnt="4" custScaleY="146495">
        <dgm:presLayoutVars>
          <dgm:bulletEnabled val="1"/>
        </dgm:presLayoutVars>
      </dgm:prSet>
      <dgm:spPr/>
      <dgm:t>
        <a:bodyPr/>
        <a:lstStyle/>
        <a:p>
          <a:endParaRPr lang="ru-RU"/>
        </a:p>
      </dgm:t>
    </dgm:pt>
    <dgm:pt modelId="{1A43A860-1DD2-4AAD-9B6F-F22F8A8D9042}" type="pres">
      <dgm:prSet presAssocID="{62A9D906-F1C2-47BE-A374-85D6D9B34975}" presName="sp" presStyleCnt="0"/>
      <dgm:spPr/>
    </dgm:pt>
    <dgm:pt modelId="{0AB71168-C2AD-49C4-88EC-74A0F50FC18D}" type="pres">
      <dgm:prSet presAssocID="{426887D8-3CE1-4AB3-8EC1-B057A70AA622}" presName="composite" presStyleCnt="0"/>
      <dgm:spPr/>
    </dgm:pt>
    <dgm:pt modelId="{3A1E9307-9E90-435A-824D-F801382076B5}" type="pres">
      <dgm:prSet presAssocID="{426887D8-3CE1-4AB3-8EC1-B057A70AA622}" presName="parentText" presStyleLbl="alignNode1" presStyleIdx="1" presStyleCnt="4">
        <dgm:presLayoutVars>
          <dgm:chMax val="1"/>
          <dgm:bulletEnabled val="1"/>
        </dgm:presLayoutVars>
      </dgm:prSet>
      <dgm:spPr/>
      <dgm:t>
        <a:bodyPr/>
        <a:lstStyle/>
        <a:p>
          <a:endParaRPr lang="ru-RU"/>
        </a:p>
      </dgm:t>
    </dgm:pt>
    <dgm:pt modelId="{831BB106-72B2-43CD-86BA-28F31307C701}" type="pres">
      <dgm:prSet presAssocID="{426887D8-3CE1-4AB3-8EC1-B057A70AA622}" presName="descendantText" presStyleLbl="alignAcc1" presStyleIdx="1" presStyleCnt="4">
        <dgm:presLayoutVars>
          <dgm:bulletEnabled val="1"/>
        </dgm:presLayoutVars>
      </dgm:prSet>
      <dgm:spPr/>
      <dgm:t>
        <a:bodyPr/>
        <a:lstStyle/>
        <a:p>
          <a:endParaRPr lang="ru-RU"/>
        </a:p>
      </dgm:t>
    </dgm:pt>
    <dgm:pt modelId="{9CC8379E-D070-445A-B194-03C9BE7CFBFC}" type="pres">
      <dgm:prSet presAssocID="{D04E14A9-D51E-41A9-98C6-AB83B23AE4B7}" presName="sp" presStyleCnt="0"/>
      <dgm:spPr/>
    </dgm:pt>
    <dgm:pt modelId="{73EAFBA5-6EAA-4BC7-8D72-2D56360A019C}" type="pres">
      <dgm:prSet presAssocID="{4CCFD19A-4455-4FEF-8684-F8F0435A617C}" presName="composite" presStyleCnt="0"/>
      <dgm:spPr/>
    </dgm:pt>
    <dgm:pt modelId="{8D057236-D88E-430B-A766-182B9327D476}" type="pres">
      <dgm:prSet presAssocID="{4CCFD19A-4455-4FEF-8684-F8F0435A617C}" presName="parentText" presStyleLbl="alignNode1" presStyleIdx="2" presStyleCnt="4">
        <dgm:presLayoutVars>
          <dgm:chMax val="1"/>
          <dgm:bulletEnabled val="1"/>
        </dgm:presLayoutVars>
      </dgm:prSet>
      <dgm:spPr/>
      <dgm:t>
        <a:bodyPr/>
        <a:lstStyle/>
        <a:p>
          <a:endParaRPr lang="ru-RU"/>
        </a:p>
      </dgm:t>
    </dgm:pt>
    <dgm:pt modelId="{A13349C1-A825-4C4D-841E-007D1E85655B}" type="pres">
      <dgm:prSet presAssocID="{4CCFD19A-4455-4FEF-8684-F8F0435A617C}" presName="descendantText" presStyleLbl="alignAcc1" presStyleIdx="2" presStyleCnt="4">
        <dgm:presLayoutVars>
          <dgm:bulletEnabled val="1"/>
        </dgm:presLayoutVars>
      </dgm:prSet>
      <dgm:spPr/>
      <dgm:t>
        <a:bodyPr/>
        <a:lstStyle/>
        <a:p>
          <a:endParaRPr lang="ru-RU"/>
        </a:p>
      </dgm:t>
    </dgm:pt>
    <dgm:pt modelId="{330BB0CC-E38D-407C-BD58-9F26E652E19E}" type="pres">
      <dgm:prSet presAssocID="{74D2892C-B460-4C51-871D-15F9AD7A6835}" presName="sp" presStyleCnt="0"/>
      <dgm:spPr/>
    </dgm:pt>
    <dgm:pt modelId="{768E77B6-C315-4981-9EF4-5F26EF4E66AC}" type="pres">
      <dgm:prSet presAssocID="{A23192CE-C15F-47A5-A988-94E1FE5E4D70}" presName="composite" presStyleCnt="0"/>
      <dgm:spPr/>
    </dgm:pt>
    <dgm:pt modelId="{4D83D27D-9FAC-4C5E-BE4A-5BD156B1C4C6}" type="pres">
      <dgm:prSet presAssocID="{A23192CE-C15F-47A5-A988-94E1FE5E4D70}" presName="parentText" presStyleLbl="alignNode1" presStyleIdx="3" presStyleCnt="4">
        <dgm:presLayoutVars>
          <dgm:chMax val="1"/>
          <dgm:bulletEnabled val="1"/>
        </dgm:presLayoutVars>
      </dgm:prSet>
      <dgm:spPr/>
      <dgm:t>
        <a:bodyPr/>
        <a:lstStyle/>
        <a:p>
          <a:endParaRPr lang="ru-RU"/>
        </a:p>
      </dgm:t>
    </dgm:pt>
    <dgm:pt modelId="{E8069F60-5815-4BEE-ADC4-26BD011C5C29}" type="pres">
      <dgm:prSet presAssocID="{A23192CE-C15F-47A5-A988-94E1FE5E4D70}" presName="descendantText" presStyleLbl="alignAcc1" presStyleIdx="3" presStyleCnt="4">
        <dgm:presLayoutVars>
          <dgm:bulletEnabled val="1"/>
        </dgm:presLayoutVars>
      </dgm:prSet>
      <dgm:spPr/>
      <dgm:t>
        <a:bodyPr/>
        <a:lstStyle/>
        <a:p>
          <a:endParaRPr lang="ru-RU"/>
        </a:p>
      </dgm:t>
    </dgm:pt>
  </dgm:ptLst>
  <dgm:cxnLst>
    <dgm:cxn modelId="{D17F682D-D48C-4CB8-949C-A7CABFE383FE}" type="presOf" srcId="{426887D8-3CE1-4AB3-8EC1-B057A70AA622}" destId="{3A1E9307-9E90-435A-824D-F801382076B5}" srcOrd="0" destOrd="0" presId="urn:microsoft.com/office/officeart/2005/8/layout/chevron2"/>
    <dgm:cxn modelId="{D90F1300-20B3-49D8-BAFF-BF781819D662}" type="presOf" srcId="{6E518A1E-CD12-4148-B743-47F62AC5F304}" destId="{327D7159-F7B4-4E04-A2E2-258A244F578F}" srcOrd="0" destOrd="0" presId="urn:microsoft.com/office/officeart/2005/8/layout/chevron2"/>
    <dgm:cxn modelId="{05B8A7CF-FAE4-433C-A22A-92A75A70EE55}" type="presOf" srcId="{73D2843F-5B24-4867-8B5B-526896547E04}" destId="{55D368CD-CFE7-4A80-B4D8-06620E15BA5A}" srcOrd="0" destOrd="0" presId="urn:microsoft.com/office/officeart/2005/8/layout/chevron2"/>
    <dgm:cxn modelId="{8F737647-2E3B-47F0-B280-B6367FB30D2E}" srcId="{A23192CE-C15F-47A5-A988-94E1FE5E4D70}" destId="{6EC69AA9-0A21-4728-AF83-2E79AD6A0BAF}" srcOrd="0" destOrd="0" parTransId="{954E20CE-D030-45D7-823D-2D22543849BF}" sibTransId="{35E2A74E-0AC7-4BBB-A751-246FF95B17E4}"/>
    <dgm:cxn modelId="{3A5CA8BC-FA03-482C-9764-DF21C56492A4}" type="presOf" srcId="{A23192CE-C15F-47A5-A988-94E1FE5E4D70}" destId="{4D83D27D-9FAC-4C5E-BE4A-5BD156B1C4C6}" srcOrd="0" destOrd="0" presId="urn:microsoft.com/office/officeart/2005/8/layout/chevron2"/>
    <dgm:cxn modelId="{16698B5B-0AD7-4353-8250-CC8482C2A08A}" srcId="{6E518A1E-CD12-4148-B743-47F62AC5F304}" destId="{A23192CE-C15F-47A5-A988-94E1FE5E4D70}" srcOrd="3" destOrd="0" parTransId="{36BBB604-14BE-421B-9538-209365667434}" sibTransId="{A5F6E12A-C05F-4EBC-95A5-1E01BCF63FFA}"/>
    <dgm:cxn modelId="{B015E19D-474C-4391-B207-E27066841ACE}" srcId="{6E518A1E-CD12-4148-B743-47F62AC5F304}" destId="{426887D8-3CE1-4AB3-8EC1-B057A70AA622}" srcOrd="1" destOrd="0" parTransId="{3AFD04D6-7A8D-4D40-988F-94101FC69AC6}" sibTransId="{D04E14A9-D51E-41A9-98C6-AB83B23AE4B7}"/>
    <dgm:cxn modelId="{A2B32242-416F-4FF4-831C-568AAC3376E7}" srcId="{426887D8-3CE1-4AB3-8EC1-B057A70AA622}" destId="{AB810F7F-D251-4507-B724-37791AF31159}" srcOrd="0" destOrd="0" parTransId="{54BD7E1A-B3A5-4FAF-8271-FC1ADC14D59C}" sibTransId="{BADA3C47-1D73-4696-B562-64230AE5A067}"/>
    <dgm:cxn modelId="{F9B9A207-C061-4DD7-ACB1-DEECE175D90A}" srcId="{4CCFD19A-4455-4FEF-8684-F8F0435A617C}" destId="{144E2D47-92E9-40C1-B924-F0598AEF7792}" srcOrd="0" destOrd="0" parTransId="{F3CF1BF8-E231-4767-A82A-2E565F32E811}" sibTransId="{6A7AEC30-B385-4B40-8ECF-B1D4FCC164CB}"/>
    <dgm:cxn modelId="{65752C40-EDD3-4209-8CD0-FA64A33E7513}" type="presOf" srcId="{888BEE99-39FE-4A40-A5D6-E3CD3C918CE1}" destId="{232EA0B0-0D36-4240-A13C-07EC7991B633}" srcOrd="0" destOrd="0" presId="urn:microsoft.com/office/officeart/2005/8/layout/chevron2"/>
    <dgm:cxn modelId="{E1AB4142-E01A-4BE9-9034-2FBB5E17E689}" srcId="{6E518A1E-CD12-4148-B743-47F62AC5F304}" destId="{888BEE99-39FE-4A40-A5D6-E3CD3C918CE1}" srcOrd="0" destOrd="0" parTransId="{F81D49E3-147E-48B0-857A-AC7F0F33B667}" sibTransId="{62A9D906-F1C2-47BE-A374-85D6D9B34975}"/>
    <dgm:cxn modelId="{A26009B7-EA01-4C88-B1FF-F1AFC1FD8526}" type="presOf" srcId="{AB810F7F-D251-4507-B724-37791AF31159}" destId="{831BB106-72B2-43CD-86BA-28F31307C701}" srcOrd="0" destOrd="0" presId="urn:microsoft.com/office/officeart/2005/8/layout/chevron2"/>
    <dgm:cxn modelId="{790A2934-A719-4DAE-B627-349DF3D45866}" type="presOf" srcId="{144E2D47-92E9-40C1-B924-F0598AEF7792}" destId="{A13349C1-A825-4C4D-841E-007D1E85655B}" srcOrd="0" destOrd="0" presId="urn:microsoft.com/office/officeart/2005/8/layout/chevron2"/>
    <dgm:cxn modelId="{6C46C368-FD29-4459-BAAF-96E87431F75C}" srcId="{6E518A1E-CD12-4148-B743-47F62AC5F304}" destId="{4CCFD19A-4455-4FEF-8684-F8F0435A617C}" srcOrd="2" destOrd="0" parTransId="{8949A880-F914-43E7-80BE-30609F678C9E}" sibTransId="{74D2892C-B460-4C51-871D-15F9AD7A6835}"/>
    <dgm:cxn modelId="{3F47F60F-1E72-4D6C-AEAC-AE0EB12897FF}" type="presOf" srcId="{6EC69AA9-0A21-4728-AF83-2E79AD6A0BAF}" destId="{E8069F60-5815-4BEE-ADC4-26BD011C5C29}" srcOrd="0" destOrd="0" presId="urn:microsoft.com/office/officeart/2005/8/layout/chevron2"/>
    <dgm:cxn modelId="{BE4065FF-FEAC-4B63-96A1-E540D2D7C8EE}" type="presOf" srcId="{4CCFD19A-4455-4FEF-8684-F8F0435A617C}" destId="{8D057236-D88E-430B-A766-182B9327D476}" srcOrd="0" destOrd="0" presId="urn:microsoft.com/office/officeart/2005/8/layout/chevron2"/>
    <dgm:cxn modelId="{A8C290A1-6750-4F00-8392-26101B77065E}" srcId="{888BEE99-39FE-4A40-A5D6-E3CD3C918CE1}" destId="{73D2843F-5B24-4867-8B5B-526896547E04}" srcOrd="0" destOrd="0" parTransId="{AAADB527-F7D2-482D-A6BA-DCBCD517F3EF}" sibTransId="{6D2A2F2B-6959-4BCA-A443-DDE234BA42C8}"/>
    <dgm:cxn modelId="{05615136-65D5-47B9-9075-37C9B2F58B16}" type="presParOf" srcId="{327D7159-F7B4-4E04-A2E2-258A244F578F}" destId="{5EDF34A1-75E7-4564-A141-A95ADA592D27}" srcOrd="0" destOrd="0" presId="urn:microsoft.com/office/officeart/2005/8/layout/chevron2"/>
    <dgm:cxn modelId="{DA181FFF-CD9C-41A8-89EA-22615196B695}" type="presParOf" srcId="{5EDF34A1-75E7-4564-A141-A95ADA592D27}" destId="{232EA0B0-0D36-4240-A13C-07EC7991B633}" srcOrd="0" destOrd="0" presId="urn:microsoft.com/office/officeart/2005/8/layout/chevron2"/>
    <dgm:cxn modelId="{F6C5DF05-47D0-4A23-BBFA-EFF8AB9DF62B}" type="presParOf" srcId="{5EDF34A1-75E7-4564-A141-A95ADA592D27}" destId="{55D368CD-CFE7-4A80-B4D8-06620E15BA5A}" srcOrd="1" destOrd="0" presId="urn:microsoft.com/office/officeart/2005/8/layout/chevron2"/>
    <dgm:cxn modelId="{B55DC440-4776-4986-BF08-81CD7AB67106}" type="presParOf" srcId="{327D7159-F7B4-4E04-A2E2-258A244F578F}" destId="{1A43A860-1DD2-4AAD-9B6F-F22F8A8D9042}" srcOrd="1" destOrd="0" presId="urn:microsoft.com/office/officeart/2005/8/layout/chevron2"/>
    <dgm:cxn modelId="{16FC08B2-F184-4488-BA4D-61389A5AA5CC}" type="presParOf" srcId="{327D7159-F7B4-4E04-A2E2-258A244F578F}" destId="{0AB71168-C2AD-49C4-88EC-74A0F50FC18D}" srcOrd="2" destOrd="0" presId="urn:microsoft.com/office/officeart/2005/8/layout/chevron2"/>
    <dgm:cxn modelId="{18191972-B626-4927-843F-EADD7004FD03}" type="presParOf" srcId="{0AB71168-C2AD-49C4-88EC-74A0F50FC18D}" destId="{3A1E9307-9E90-435A-824D-F801382076B5}" srcOrd="0" destOrd="0" presId="urn:microsoft.com/office/officeart/2005/8/layout/chevron2"/>
    <dgm:cxn modelId="{8D858C72-F6CB-4874-BB8B-A7CB146423E3}" type="presParOf" srcId="{0AB71168-C2AD-49C4-88EC-74A0F50FC18D}" destId="{831BB106-72B2-43CD-86BA-28F31307C701}" srcOrd="1" destOrd="0" presId="urn:microsoft.com/office/officeart/2005/8/layout/chevron2"/>
    <dgm:cxn modelId="{2682C2CF-5876-414B-B13C-954EE7C860F8}" type="presParOf" srcId="{327D7159-F7B4-4E04-A2E2-258A244F578F}" destId="{9CC8379E-D070-445A-B194-03C9BE7CFBFC}" srcOrd="3" destOrd="0" presId="urn:microsoft.com/office/officeart/2005/8/layout/chevron2"/>
    <dgm:cxn modelId="{F4FE384F-5E7F-4799-869D-A07F32C42C9A}" type="presParOf" srcId="{327D7159-F7B4-4E04-A2E2-258A244F578F}" destId="{73EAFBA5-6EAA-4BC7-8D72-2D56360A019C}" srcOrd="4" destOrd="0" presId="urn:microsoft.com/office/officeart/2005/8/layout/chevron2"/>
    <dgm:cxn modelId="{76C64A0E-969D-4DA1-82CA-AFC853B0B9AF}" type="presParOf" srcId="{73EAFBA5-6EAA-4BC7-8D72-2D56360A019C}" destId="{8D057236-D88E-430B-A766-182B9327D476}" srcOrd="0" destOrd="0" presId="urn:microsoft.com/office/officeart/2005/8/layout/chevron2"/>
    <dgm:cxn modelId="{3B15B50E-0B53-4ECA-ADB6-2BB4F89445FC}" type="presParOf" srcId="{73EAFBA5-6EAA-4BC7-8D72-2D56360A019C}" destId="{A13349C1-A825-4C4D-841E-007D1E85655B}" srcOrd="1" destOrd="0" presId="urn:microsoft.com/office/officeart/2005/8/layout/chevron2"/>
    <dgm:cxn modelId="{DBB02FC2-5042-4DAA-839E-97999D9D977A}" type="presParOf" srcId="{327D7159-F7B4-4E04-A2E2-258A244F578F}" destId="{330BB0CC-E38D-407C-BD58-9F26E652E19E}" srcOrd="5" destOrd="0" presId="urn:microsoft.com/office/officeart/2005/8/layout/chevron2"/>
    <dgm:cxn modelId="{38CF377C-4F2C-4A64-B39E-66F4F79E855F}" type="presParOf" srcId="{327D7159-F7B4-4E04-A2E2-258A244F578F}" destId="{768E77B6-C315-4981-9EF4-5F26EF4E66AC}" srcOrd="6" destOrd="0" presId="urn:microsoft.com/office/officeart/2005/8/layout/chevron2"/>
    <dgm:cxn modelId="{07A9AF27-4CDC-4010-AE00-861BED2FDDF5}" type="presParOf" srcId="{768E77B6-C315-4981-9EF4-5F26EF4E66AC}" destId="{4D83D27D-9FAC-4C5E-BE4A-5BD156B1C4C6}" srcOrd="0" destOrd="0" presId="urn:microsoft.com/office/officeart/2005/8/layout/chevron2"/>
    <dgm:cxn modelId="{4F916127-1BB7-47EE-B484-ACB0693611E2}" type="presParOf" srcId="{768E77B6-C315-4981-9EF4-5F26EF4E66AC}" destId="{E8069F60-5815-4BEE-ADC4-26BD011C5C29}"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254B28-5EDE-4F34-B3C0-06139270A77A}" type="doc">
      <dgm:prSet loTypeId="urn:microsoft.com/office/officeart/2005/8/layout/chevron2" loCatId="list" qsTypeId="urn:microsoft.com/office/officeart/2005/8/quickstyle/simple5" qsCatId="simple" csTypeId="urn:microsoft.com/office/officeart/2005/8/colors/accent2_4" csCatId="accent2" phldr="1"/>
      <dgm:spPr/>
      <dgm:t>
        <a:bodyPr/>
        <a:lstStyle/>
        <a:p>
          <a:endParaRPr lang="ru-RU"/>
        </a:p>
      </dgm:t>
    </dgm:pt>
    <dgm:pt modelId="{B1B64DFF-BFFB-48BB-91F2-FCA6CC718A4E}">
      <dgm:prSet phldrT="[Текст]">
        <dgm:style>
          <a:lnRef idx="2">
            <a:schemeClr val="accent6"/>
          </a:lnRef>
          <a:fillRef idx="1">
            <a:schemeClr val="lt1"/>
          </a:fillRef>
          <a:effectRef idx="0">
            <a:schemeClr val="accent6"/>
          </a:effectRef>
          <a:fontRef idx="minor">
            <a:schemeClr val="dk1"/>
          </a:fontRef>
        </dgm:style>
      </dgm:prSet>
      <dgm:spPr/>
      <dgm:t>
        <a:bodyPr/>
        <a:lstStyle/>
        <a:p>
          <a:r>
            <a:rPr lang="uk-UA" b="0" dirty="0" smtClean="0">
              <a:solidFill>
                <a:srgbClr val="000066"/>
              </a:solidFill>
            </a:rPr>
            <a:t>Успіхи студентів</a:t>
          </a:r>
          <a:endParaRPr lang="ru-RU" dirty="0">
            <a:solidFill>
              <a:srgbClr val="000066"/>
            </a:solidFill>
          </a:endParaRPr>
        </a:p>
      </dgm:t>
    </dgm:pt>
    <dgm:pt modelId="{CE3AD1DA-8684-4D04-B472-9068CE483F20}" type="parTrans" cxnId="{8CEEDE07-29BA-4A6B-A888-3BA8471F88D6}">
      <dgm:prSet/>
      <dgm:spPr/>
      <dgm:t>
        <a:bodyPr/>
        <a:lstStyle/>
        <a:p>
          <a:endParaRPr lang="ru-RU">
            <a:solidFill>
              <a:srgbClr val="000066"/>
            </a:solidFill>
          </a:endParaRPr>
        </a:p>
      </dgm:t>
    </dgm:pt>
    <dgm:pt modelId="{D57AFF81-2564-4D14-B436-894204ED9A06}" type="sibTrans" cxnId="{8CEEDE07-29BA-4A6B-A888-3BA8471F88D6}">
      <dgm:prSet/>
      <dgm:spPr/>
      <dgm:t>
        <a:bodyPr/>
        <a:lstStyle/>
        <a:p>
          <a:endParaRPr lang="ru-RU">
            <a:solidFill>
              <a:srgbClr val="000066"/>
            </a:solidFill>
          </a:endParaRPr>
        </a:p>
      </dgm:t>
    </dgm:pt>
    <dgm:pt modelId="{6B0424E2-6B16-4419-929D-D6745A9EA038}">
      <dgm:prSet phldrT="[Текст]">
        <dgm:style>
          <a:lnRef idx="2">
            <a:schemeClr val="accent6"/>
          </a:lnRef>
          <a:fillRef idx="1">
            <a:schemeClr val="lt1"/>
          </a:fillRef>
          <a:effectRef idx="0">
            <a:schemeClr val="accent6"/>
          </a:effectRef>
          <a:fontRef idx="minor">
            <a:schemeClr val="dk1"/>
          </a:fontRef>
        </dgm:style>
      </dgm:prSet>
      <dgm:spPr/>
      <dgm:t>
        <a:bodyPr/>
        <a:lstStyle/>
        <a:p>
          <a:r>
            <a:rPr lang="uk-UA" b="0" dirty="0" smtClean="0">
              <a:solidFill>
                <a:srgbClr val="000066"/>
              </a:solidFill>
            </a:rPr>
            <a:t>Інновації в інституціональному будівництві</a:t>
          </a:r>
          <a:endParaRPr lang="ru-RU" dirty="0">
            <a:solidFill>
              <a:srgbClr val="000066"/>
            </a:solidFill>
          </a:endParaRPr>
        </a:p>
      </dgm:t>
    </dgm:pt>
    <dgm:pt modelId="{2BBEBB13-48F2-4951-A2AA-80C6BA6C7DD8}" type="parTrans" cxnId="{327779C6-AB81-47C9-B9E6-74D28A161DB6}">
      <dgm:prSet/>
      <dgm:spPr/>
      <dgm:t>
        <a:bodyPr/>
        <a:lstStyle/>
        <a:p>
          <a:endParaRPr lang="ru-RU">
            <a:solidFill>
              <a:srgbClr val="000066"/>
            </a:solidFill>
          </a:endParaRPr>
        </a:p>
      </dgm:t>
    </dgm:pt>
    <dgm:pt modelId="{59E43537-3686-4B6F-B2C9-EE52B943CF5F}" type="sibTrans" cxnId="{327779C6-AB81-47C9-B9E6-74D28A161DB6}">
      <dgm:prSet/>
      <dgm:spPr/>
      <dgm:t>
        <a:bodyPr/>
        <a:lstStyle/>
        <a:p>
          <a:endParaRPr lang="ru-RU">
            <a:solidFill>
              <a:srgbClr val="000066"/>
            </a:solidFill>
          </a:endParaRPr>
        </a:p>
      </dgm:t>
    </dgm:pt>
    <dgm:pt modelId="{72AB7E58-56DC-4E58-A1D4-D129DAEBFB56}">
      <dgm:prSet phldrT="[Текст]">
        <dgm:style>
          <a:lnRef idx="2">
            <a:schemeClr val="accent6"/>
          </a:lnRef>
          <a:fillRef idx="1">
            <a:schemeClr val="lt1"/>
          </a:fillRef>
          <a:effectRef idx="0">
            <a:schemeClr val="accent6"/>
          </a:effectRef>
          <a:fontRef idx="minor">
            <a:schemeClr val="dk1"/>
          </a:fontRef>
        </dgm:style>
      </dgm:prSet>
      <dgm:spPr/>
      <dgm:t>
        <a:bodyPr/>
        <a:lstStyle/>
        <a:p>
          <a:r>
            <a:rPr lang="uk-UA" b="0" dirty="0" smtClean="0">
              <a:solidFill>
                <a:srgbClr val="000066"/>
              </a:solidFill>
            </a:rPr>
            <a:t>Взаємодія з соціальним середовищем</a:t>
          </a:r>
          <a:endParaRPr lang="ru-RU" dirty="0">
            <a:solidFill>
              <a:srgbClr val="000066"/>
            </a:solidFill>
          </a:endParaRPr>
        </a:p>
      </dgm:t>
    </dgm:pt>
    <dgm:pt modelId="{B63D6867-BC49-4E2C-A203-2D3F86AC7849}" type="parTrans" cxnId="{B4A940BD-1E81-4DB5-948A-458B76264F61}">
      <dgm:prSet/>
      <dgm:spPr/>
      <dgm:t>
        <a:bodyPr/>
        <a:lstStyle/>
        <a:p>
          <a:endParaRPr lang="ru-RU">
            <a:solidFill>
              <a:srgbClr val="000066"/>
            </a:solidFill>
          </a:endParaRPr>
        </a:p>
      </dgm:t>
    </dgm:pt>
    <dgm:pt modelId="{39900D33-5CAE-468B-A651-14F532899C2F}" type="sibTrans" cxnId="{B4A940BD-1E81-4DB5-948A-458B76264F61}">
      <dgm:prSet/>
      <dgm:spPr/>
      <dgm:t>
        <a:bodyPr/>
        <a:lstStyle/>
        <a:p>
          <a:endParaRPr lang="ru-RU">
            <a:solidFill>
              <a:srgbClr val="000066"/>
            </a:solidFill>
          </a:endParaRPr>
        </a:p>
      </dgm:t>
    </dgm:pt>
    <dgm:pt modelId="{F1E82457-54BF-47DA-8190-C339BC4E9A8A}">
      <dgm:prSet>
        <dgm:style>
          <a:lnRef idx="2">
            <a:schemeClr val="accent6"/>
          </a:lnRef>
          <a:fillRef idx="1">
            <a:schemeClr val="lt1"/>
          </a:fillRef>
          <a:effectRef idx="0">
            <a:schemeClr val="accent6"/>
          </a:effectRef>
          <a:fontRef idx="minor">
            <a:schemeClr val="dk1"/>
          </a:fontRef>
        </dgm:style>
      </dgm:prSet>
      <dgm:spPr/>
      <dgm:t>
        <a:bodyPr/>
        <a:lstStyle/>
        <a:p>
          <a:r>
            <a:rPr lang="uk-UA" b="0" dirty="0" smtClean="0">
              <a:solidFill>
                <a:srgbClr val="000066"/>
              </a:solidFill>
            </a:rPr>
            <a:t>Бачення</a:t>
          </a:r>
          <a:endParaRPr lang="ru-RU" dirty="0">
            <a:solidFill>
              <a:srgbClr val="000066"/>
            </a:solidFill>
          </a:endParaRPr>
        </a:p>
      </dgm:t>
    </dgm:pt>
    <dgm:pt modelId="{50F199E6-891D-42E3-96B2-D54064724300}" type="parTrans" cxnId="{FE8E6EB4-DA75-45DE-8236-9855A01EC6E1}">
      <dgm:prSet/>
      <dgm:spPr/>
      <dgm:t>
        <a:bodyPr/>
        <a:lstStyle/>
        <a:p>
          <a:endParaRPr lang="ru-RU">
            <a:solidFill>
              <a:srgbClr val="000066"/>
            </a:solidFill>
          </a:endParaRPr>
        </a:p>
      </dgm:t>
    </dgm:pt>
    <dgm:pt modelId="{C16CA03D-55DE-4C1A-AE67-5799F98BFA77}" type="sibTrans" cxnId="{FE8E6EB4-DA75-45DE-8236-9855A01EC6E1}">
      <dgm:prSet/>
      <dgm:spPr/>
      <dgm:t>
        <a:bodyPr/>
        <a:lstStyle/>
        <a:p>
          <a:endParaRPr lang="ru-RU">
            <a:solidFill>
              <a:srgbClr val="000066"/>
            </a:solidFill>
          </a:endParaRPr>
        </a:p>
      </dgm:t>
    </dgm:pt>
    <dgm:pt modelId="{6B21C3CC-61D2-4A76-A03F-6BF0CE4D4086}">
      <dgm:prSet phldrT="[Текст]"/>
      <dgm:spPr/>
      <dgm:t>
        <a:bodyPr/>
        <a:lstStyle/>
        <a:p>
          <a:endParaRPr lang="ru-RU" dirty="0">
            <a:solidFill>
              <a:srgbClr val="000066"/>
            </a:solidFill>
          </a:endParaRPr>
        </a:p>
      </dgm:t>
    </dgm:pt>
    <dgm:pt modelId="{646A68E6-BA71-4FB0-95B1-E69451291F88}" type="parTrans" cxnId="{EA233E66-50D1-45AD-BA0A-5080962594E7}">
      <dgm:prSet/>
      <dgm:spPr/>
      <dgm:t>
        <a:bodyPr/>
        <a:lstStyle/>
        <a:p>
          <a:endParaRPr lang="ru-RU">
            <a:solidFill>
              <a:srgbClr val="000066"/>
            </a:solidFill>
          </a:endParaRPr>
        </a:p>
      </dgm:t>
    </dgm:pt>
    <dgm:pt modelId="{FE076D0E-E0BC-4221-A9FC-B033F3690541}" type="sibTrans" cxnId="{EA233E66-50D1-45AD-BA0A-5080962594E7}">
      <dgm:prSet/>
      <dgm:spPr/>
      <dgm:t>
        <a:bodyPr/>
        <a:lstStyle/>
        <a:p>
          <a:endParaRPr lang="ru-RU">
            <a:solidFill>
              <a:srgbClr val="000066"/>
            </a:solidFill>
          </a:endParaRPr>
        </a:p>
      </dgm:t>
    </dgm:pt>
    <dgm:pt modelId="{D130F302-5DE5-4915-92CC-E6D43FB0CA66}">
      <dgm:prSet phldrT="[Текст]"/>
      <dgm:spPr/>
      <dgm:t>
        <a:bodyPr/>
        <a:lstStyle/>
        <a:p>
          <a:endParaRPr lang="ru-RU" dirty="0">
            <a:solidFill>
              <a:srgbClr val="000066"/>
            </a:solidFill>
          </a:endParaRPr>
        </a:p>
      </dgm:t>
    </dgm:pt>
    <dgm:pt modelId="{3BC4A9B9-823A-46BB-8598-B4EF6EE16DDB}" type="parTrans" cxnId="{487AFFF7-BD58-43A3-8883-AC871C811AD6}">
      <dgm:prSet/>
      <dgm:spPr/>
      <dgm:t>
        <a:bodyPr/>
        <a:lstStyle/>
        <a:p>
          <a:endParaRPr lang="ru-RU">
            <a:solidFill>
              <a:srgbClr val="000066"/>
            </a:solidFill>
          </a:endParaRPr>
        </a:p>
      </dgm:t>
    </dgm:pt>
    <dgm:pt modelId="{0B53C913-D0EE-4694-9A76-DD54E2EFCCC9}" type="sibTrans" cxnId="{487AFFF7-BD58-43A3-8883-AC871C811AD6}">
      <dgm:prSet/>
      <dgm:spPr/>
      <dgm:t>
        <a:bodyPr/>
        <a:lstStyle/>
        <a:p>
          <a:endParaRPr lang="ru-RU">
            <a:solidFill>
              <a:srgbClr val="000066"/>
            </a:solidFill>
          </a:endParaRPr>
        </a:p>
      </dgm:t>
    </dgm:pt>
    <dgm:pt modelId="{A02A1257-10EF-4D1F-84DB-A033156E6B36}">
      <dgm:prSet phldrT="[Текст]"/>
      <dgm:spPr>
        <a:solidFill>
          <a:srgbClr val="7030A0"/>
        </a:solidFill>
      </dgm:spPr>
      <dgm:t>
        <a:bodyPr/>
        <a:lstStyle/>
        <a:p>
          <a:endParaRPr lang="ru-RU" dirty="0">
            <a:solidFill>
              <a:srgbClr val="000066"/>
            </a:solidFill>
          </a:endParaRPr>
        </a:p>
      </dgm:t>
    </dgm:pt>
    <dgm:pt modelId="{853170B5-D9F3-4455-9E1D-87F174EDA760}" type="parTrans" cxnId="{F951833A-C894-4626-9BEB-612B0C272690}">
      <dgm:prSet/>
      <dgm:spPr/>
      <dgm:t>
        <a:bodyPr/>
        <a:lstStyle/>
        <a:p>
          <a:endParaRPr lang="ru-RU">
            <a:solidFill>
              <a:srgbClr val="000066"/>
            </a:solidFill>
          </a:endParaRPr>
        </a:p>
      </dgm:t>
    </dgm:pt>
    <dgm:pt modelId="{BEC5D2C8-2D9C-4B46-BD51-C26545EBC5F4}" type="sibTrans" cxnId="{F951833A-C894-4626-9BEB-612B0C272690}">
      <dgm:prSet/>
      <dgm:spPr/>
      <dgm:t>
        <a:bodyPr/>
        <a:lstStyle/>
        <a:p>
          <a:endParaRPr lang="ru-RU">
            <a:solidFill>
              <a:srgbClr val="000066"/>
            </a:solidFill>
          </a:endParaRPr>
        </a:p>
      </dgm:t>
    </dgm:pt>
    <dgm:pt modelId="{6BF1B8AB-A0FA-4DA2-9377-C26F4EE5D1A8}">
      <dgm:prSet/>
      <dgm:spPr/>
      <dgm:t>
        <a:bodyPr/>
        <a:lstStyle/>
        <a:p>
          <a:endParaRPr lang="ru-RU" dirty="0">
            <a:solidFill>
              <a:srgbClr val="000066"/>
            </a:solidFill>
          </a:endParaRPr>
        </a:p>
      </dgm:t>
    </dgm:pt>
    <dgm:pt modelId="{8965D5CA-05AC-4EB9-B635-DD7C52F2F985}" type="parTrans" cxnId="{71505EEB-95C9-46D4-9EC1-A058F1896466}">
      <dgm:prSet/>
      <dgm:spPr/>
      <dgm:t>
        <a:bodyPr/>
        <a:lstStyle/>
        <a:p>
          <a:endParaRPr lang="ru-RU">
            <a:solidFill>
              <a:srgbClr val="000066"/>
            </a:solidFill>
          </a:endParaRPr>
        </a:p>
      </dgm:t>
    </dgm:pt>
    <dgm:pt modelId="{1DEF8765-BF09-47A0-832A-EF90728D9EB2}" type="sibTrans" cxnId="{71505EEB-95C9-46D4-9EC1-A058F1896466}">
      <dgm:prSet/>
      <dgm:spPr/>
      <dgm:t>
        <a:bodyPr/>
        <a:lstStyle/>
        <a:p>
          <a:endParaRPr lang="ru-RU">
            <a:solidFill>
              <a:srgbClr val="000066"/>
            </a:solidFill>
          </a:endParaRPr>
        </a:p>
      </dgm:t>
    </dgm:pt>
    <dgm:pt modelId="{A1958835-A143-431A-98EF-AD9397C263F9}" type="pres">
      <dgm:prSet presAssocID="{C0254B28-5EDE-4F34-B3C0-06139270A77A}" presName="linearFlow" presStyleCnt="0">
        <dgm:presLayoutVars>
          <dgm:dir/>
          <dgm:animLvl val="lvl"/>
          <dgm:resizeHandles val="exact"/>
        </dgm:presLayoutVars>
      </dgm:prSet>
      <dgm:spPr/>
      <dgm:t>
        <a:bodyPr/>
        <a:lstStyle/>
        <a:p>
          <a:endParaRPr lang="ru-RU"/>
        </a:p>
      </dgm:t>
    </dgm:pt>
    <dgm:pt modelId="{6F0819E7-0D61-4298-B15D-A91690670E60}" type="pres">
      <dgm:prSet presAssocID="{6B21C3CC-61D2-4A76-A03F-6BF0CE4D4086}" presName="composite" presStyleCnt="0"/>
      <dgm:spPr/>
    </dgm:pt>
    <dgm:pt modelId="{B21A522B-A6A2-4DC1-A2CE-95DC0537E366}" type="pres">
      <dgm:prSet presAssocID="{6B21C3CC-61D2-4A76-A03F-6BF0CE4D4086}" presName="parentText" presStyleLbl="alignNode1" presStyleIdx="0" presStyleCnt="4">
        <dgm:presLayoutVars>
          <dgm:chMax val="1"/>
          <dgm:bulletEnabled val="1"/>
        </dgm:presLayoutVars>
      </dgm:prSet>
      <dgm:spPr/>
      <dgm:t>
        <a:bodyPr/>
        <a:lstStyle/>
        <a:p>
          <a:endParaRPr lang="ru-RU"/>
        </a:p>
      </dgm:t>
    </dgm:pt>
    <dgm:pt modelId="{B9108EB4-CE89-4F5E-AAEF-7CEA6201CD2C}" type="pres">
      <dgm:prSet presAssocID="{6B21C3CC-61D2-4A76-A03F-6BF0CE4D4086}" presName="descendantText" presStyleLbl="alignAcc1" presStyleIdx="0" presStyleCnt="4">
        <dgm:presLayoutVars>
          <dgm:bulletEnabled val="1"/>
        </dgm:presLayoutVars>
      </dgm:prSet>
      <dgm:spPr/>
      <dgm:t>
        <a:bodyPr/>
        <a:lstStyle/>
        <a:p>
          <a:endParaRPr lang="ru-RU"/>
        </a:p>
      </dgm:t>
    </dgm:pt>
    <dgm:pt modelId="{53EBCCC0-A52C-40DD-8F84-D24D013DAAE2}" type="pres">
      <dgm:prSet presAssocID="{FE076D0E-E0BC-4221-A9FC-B033F3690541}" presName="sp" presStyleCnt="0"/>
      <dgm:spPr/>
    </dgm:pt>
    <dgm:pt modelId="{BA554271-720F-46B2-866C-BFB01D227BE9}" type="pres">
      <dgm:prSet presAssocID="{D130F302-5DE5-4915-92CC-E6D43FB0CA66}" presName="composite" presStyleCnt="0"/>
      <dgm:spPr/>
    </dgm:pt>
    <dgm:pt modelId="{CF329092-753B-487B-AA86-32EBB3CEFB5A}" type="pres">
      <dgm:prSet presAssocID="{D130F302-5DE5-4915-92CC-E6D43FB0CA66}" presName="parentText" presStyleLbl="alignNode1" presStyleIdx="1" presStyleCnt="4">
        <dgm:presLayoutVars>
          <dgm:chMax val="1"/>
          <dgm:bulletEnabled val="1"/>
        </dgm:presLayoutVars>
      </dgm:prSet>
      <dgm:spPr/>
      <dgm:t>
        <a:bodyPr/>
        <a:lstStyle/>
        <a:p>
          <a:endParaRPr lang="ru-RU"/>
        </a:p>
      </dgm:t>
    </dgm:pt>
    <dgm:pt modelId="{7CC4DC34-9D0E-405F-B8EF-06EBB81F8AD1}" type="pres">
      <dgm:prSet presAssocID="{D130F302-5DE5-4915-92CC-E6D43FB0CA66}" presName="descendantText" presStyleLbl="alignAcc1" presStyleIdx="1" presStyleCnt="4">
        <dgm:presLayoutVars>
          <dgm:bulletEnabled val="1"/>
        </dgm:presLayoutVars>
      </dgm:prSet>
      <dgm:spPr/>
      <dgm:t>
        <a:bodyPr/>
        <a:lstStyle/>
        <a:p>
          <a:endParaRPr lang="ru-RU"/>
        </a:p>
      </dgm:t>
    </dgm:pt>
    <dgm:pt modelId="{03C4F837-0468-4417-83D2-B820542A265F}" type="pres">
      <dgm:prSet presAssocID="{0B53C913-D0EE-4694-9A76-DD54E2EFCCC9}" presName="sp" presStyleCnt="0"/>
      <dgm:spPr/>
    </dgm:pt>
    <dgm:pt modelId="{7B92AA50-D68A-472E-85A2-86BA26F37D62}" type="pres">
      <dgm:prSet presAssocID="{A02A1257-10EF-4D1F-84DB-A033156E6B36}" presName="composite" presStyleCnt="0"/>
      <dgm:spPr/>
    </dgm:pt>
    <dgm:pt modelId="{C1D90820-EC6A-4C51-A704-64ED8040F1AA}" type="pres">
      <dgm:prSet presAssocID="{A02A1257-10EF-4D1F-84DB-A033156E6B36}" presName="parentText" presStyleLbl="alignNode1" presStyleIdx="2" presStyleCnt="4">
        <dgm:presLayoutVars>
          <dgm:chMax val="1"/>
          <dgm:bulletEnabled val="1"/>
        </dgm:presLayoutVars>
      </dgm:prSet>
      <dgm:spPr/>
      <dgm:t>
        <a:bodyPr/>
        <a:lstStyle/>
        <a:p>
          <a:endParaRPr lang="ru-RU"/>
        </a:p>
      </dgm:t>
    </dgm:pt>
    <dgm:pt modelId="{03935BE3-8CCF-445D-B166-F69C58A27D39}" type="pres">
      <dgm:prSet presAssocID="{A02A1257-10EF-4D1F-84DB-A033156E6B36}" presName="descendantText" presStyleLbl="alignAcc1" presStyleIdx="2" presStyleCnt="4">
        <dgm:presLayoutVars>
          <dgm:bulletEnabled val="1"/>
        </dgm:presLayoutVars>
      </dgm:prSet>
      <dgm:spPr/>
      <dgm:t>
        <a:bodyPr/>
        <a:lstStyle/>
        <a:p>
          <a:endParaRPr lang="ru-RU"/>
        </a:p>
      </dgm:t>
    </dgm:pt>
    <dgm:pt modelId="{4886783E-BD04-48CC-90B2-2CEA158693D7}" type="pres">
      <dgm:prSet presAssocID="{BEC5D2C8-2D9C-4B46-BD51-C26545EBC5F4}" presName="sp" presStyleCnt="0"/>
      <dgm:spPr/>
    </dgm:pt>
    <dgm:pt modelId="{BE322139-1A3E-4961-A34F-8BB60590499F}" type="pres">
      <dgm:prSet presAssocID="{6BF1B8AB-A0FA-4DA2-9377-C26F4EE5D1A8}" presName="composite" presStyleCnt="0"/>
      <dgm:spPr/>
    </dgm:pt>
    <dgm:pt modelId="{46BD3AAE-3648-4A11-98FA-7533F77909D1}" type="pres">
      <dgm:prSet presAssocID="{6BF1B8AB-A0FA-4DA2-9377-C26F4EE5D1A8}" presName="parentText" presStyleLbl="alignNode1" presStyleIdx="3" presStyleCnt="4">
        <dgm:presLayoutVars>
          <dgm:chMax val="1"/>
          <dgm:bulletEnabled val="1"/>
        </dgm:presLayoutVars>
      </dgm:prSet>
      <dgm:spPr/>
      <dgm:t>
        <a:bodyPr/>
        <a:lstStyle/>
        <a:p>
          <a:endParaRPr lang="ru-RU"/>
        </a:p>
      </dgm:t>
    </dgm:pt>
    <dgm:pt modelId="{37EEE6DC-BC61-400C-AC67-3EC882C16DAE}" type="pres">
      <dgm:prSet presAssocID="{6BF1B8AB-A0FA-4DA2-9377-C26F4EE5D1A8}" presName="descendantText" presStyleLbl="alignAcc1" presStyleIdx="3" presStyleCnt="4">
        <dgm:presLayoutVars>
          <dgm:bulletEnabled val="1"/>
        </dgm:presLayoutVars>
      </dgm:prSet>
      <dgm:spPr/>
      <dgm:t>
        <a:bodyPr/>
        <a:lstStyle/>
        <a:p>
          <a:endParaRPr lang="ru-RU"/>
        </a:p>
      </dgm:t>
    </dgm:pt>
  </dgm:ptLst>
  <dgm:cxnLst>
    <dgm:cxn modelId="{FE8E6EB4-DA75-45DE-8236-9855A01EC6E1}" srcId="{6BF1B8AB-A0FA-4DA2-9377-C26F4EE5D1A8}" destId="{F1E82457-54BF-47DA-8190-C339BC4E9A8A}" srcOrd="0" destOrd="0" parTransId="{50F199E6-891D-42E3-96B2-D54064724300}" sibTransId="{C16CA03D-55DE-4C1A-AE67-5799F98BFA77}"/>
    <dgm:cxn modelId="{4F3642A3-D31A-49C3-85DC-17F8EAFA0A98}" type="presOf" srcId="{C0254B28-5EDE-4F34-B3C0-06139270A77A}" destId="{A1958835-A143-431A-98EF-AD9397C263F9}" srcOrd="0" destOrd="0" presId="urn:microsoft.com/office/officeart/2005/8/layout/chevron2"/>
    <dgm:cxn modelId="{F97BED54-C8E5-4B49-B9E0-4BB5C05A4A1E}" type="presOf" srcId="{B1B64DFF-BFFB-48BB-91F2-FCA6CC718A4E}" destId="{B9108EB4-CE89-4F5E-AAEF-7CEA6201CD2C}" srcOrd="0" destOrd="0" presId="urn:microsoft.com/office/officeart/2005/8/layout/chevron2"/>
    <dgm:cxn modelId="{EA233E66-50D1-45AD-BA0A-5080962594E7}" srcId="{C0254B28-5EDE-4F34-B3C0-06139270A77A}" destId="{6B21C3CC-61D2-4A76-A03F-6BF0CE4D4086}" srcOrd="0" destOrd="0" parTransId="{646A68E6-BA71-4FB0-95B1-E69451291F88}" sibTransId="{FE076D0E-E0BC-4221-A9FC-B033F3690541}"/>
    <dgm:cxn modelId="{9F0AC964-2444-46B9-8394-EACF01862D78}" type="presOf" srcId="{F1E82457-54BF-47DA-8190-C339BC4E9A8A}" destId="{37EEE6DC-BC61-400C-AC67-3EC882C16DAE}" srcOrd="0" destOrd="0" presId="urn:microsoft.com/office/officeart/2005/8/layout/chevron2"/>
    <dgm:cxn modelId="{F951833A-C894-4626-9BEB-612B0C272690}" srcId="{C0254B28-5EDE-4F34-B3C0-06139270A77A}" destId="{A02A1257-10EF-4D1F-84DB-A033156E6B36}" srcOrd="2" destOrd="0" parTransId="{853170B5-D9F3-4455-9E1D-87F174EDA760}" sibTransId="{BEC5D2C8-2D9C-4B46-BD51-C26545EBC5F4}"/>
    <dgm:cxn modelId="{71505EEB-95C9-46D4-9EC1-A058F1896466}" srcId="{C0254B28-5EDE-4F34-B3C0-06139270A77A}" destId="{6BF1B8AB-A0FA-4DA2-9377-C26F4EE5D1A8}" srcOrd="3" destOrd="0" parTransId="{8965D5CA-05AC-4EB9-B635-DD7C52F2F985}" sibTransId="{1DEF8765-BF09-47A0-832A-EF90728D9EB2}"/>
    <dgm:cxn modelId="{BAEC7A26-D04D-48A8-8413-586465363CD2}" type="presOf" srcId="{6B0424E2-6B16-4419-929D-D6745A9EA038}" destId="{7CC4DC34-9D0E-405F-B8EF-06EBB81F8AD1}" srcOrd="0" destOrd="0" presId="urn:microsoft.com/office/officeart/2005/8/layout/chevron2"/>
    <dgm:cxn modelId="{A7899F8E-50B7-44BD-8DA8-6C6F9E3916BC}" type="presOf" srcId="{6B21C3CC-61D2-4A76-A03F-6BF0CE4D4086}" destId="{B21A522B-A6A2-4DC1-A2CE-95DC0537E366}" srcOrd="0" destOrd="0" presId="urn:microsoft.com/office/officeart/2005/8/layout/chevron2"/>
    <dgm:cxn modelId="{B4A940BD-1E81-4DB5-948A-458B76264F61}" srcId="{A02A1257-10EF-4D1F-84DB-A033156E6B36}" destId="{72AB7E58-56DC-4E58-A1D4-D129DAEBFB56}" srcOrd="0" destOrd="0" parTransId="{B63D6867-BC49-4E2C-A203-2D3F86AC7849}" sibTransId="{39900D33-5CAE-468B-A651-14F532899C2F}"/>
    <dgm:cxn modelId="{ED49CC3E-2E6D-4AC3-8825-B0F8155FE495}" type="presOf" srcId="{A02A1257-10EF-4D1F-84DB-A033156E6B36}" destId="{C1D90820-EC6A-4C51-A704-64ED8040F1AA}" srcOrd="0" destOrd="0" presId="urn:microsoft.com/office/officeart/2005/8/layout/chevron2"/>
    <dgm:cxn modelId="{327779C6-AB81-47C9-B9E6-74D28A161DB6}" srcId="{D130F302-5DE5-4915-92CC-E6D43FB0CA66}" destId="{6B0424E2-6B16-4419-929D-D6745A9EA038}" srcOrd="0" destOrd="0" parTransId="{2BBEBB13-48F2-4951-A2AA-80C6BA6C7DD8}" sibTransId="{59E43537-3686-4B6F-B2C9-EE52B943CF5F}"/>
    <dgm:cxn modelId="{E3DFACB7-3670-4535-ADD9-8023BA39EF75}" type="presOf" srcId="{D130F302-5DE5-4915-92CC-E6D43FB0CA66}" destId="{CF329092-753B-487B-AA86-32EBB3CEFB5A}" srcOrd="0" destOrd="0" presId="urn:microsoft.com/office/officeart/2005/8/layout/chevron2"/>
    <dgm:cxn modelId="{487AFFF7-BD58-43A3-8883-AC871C811AD6}" srcId="{C0254B28-5EDE-4F34-B3C0-06139270A77A}" destId="{D130F302-5DE5-4915-92CC-E6D43FB0CA66}" srcOrd="1" destOrd="0" parTransId="{3BC4A9B9-823A-46BB-8598-B4EF6EE16DDB}" sibTransId="{0B53C913-D0EE-4694-9A76-DD54E2EFCCC9}"/>
    <dgm:cxn modelId="{AD25DF56-4F6F-4076-B658-AB49F61F57F8}" type="presOf" srcId="{72AB7E58-56DC-4E58-A1D4-D129DAEBFB56}" destId="{03935BE3-8CCF-445D-B166-F69C58A27D39}" srcOrd="0" destOrd="0" presId="urn:microsoft.com/office/officeart/2005/8/layout/chevron2"/>
    <dgm:cxn modelId="{8CEEDE07-29BA-4A6B-A888-3BA8471F88D6}" srcId="{6B21C3CC-61D2-4A76-A03F-6BF0CE4D4086}" destId="{B1B64DFF-BFFB-48BB-91F2-FCA6CC718A4E}" srcOrd="0" destOrd="0" parTransId="{CE3AD1DA-8684-4D04-B472-9068CE483F20}" sibTransId="{D57AFF81-2564-4D14-B436-894204ED9A06}"/>
    <dgm:cxn modelId="{1074DC91-A72C-4538-A3BF-9EEE6F19568B}" type="presOf" srcId="{6BF1B8AB-A0FA-4DA2-9377-C26F4EE5D1A8}" destId="{46BD3AAE-3648-4A11-98FA-7533F77909D1}" srcOrd="0" destOrd="0" presId="urn:microsoft.com/office/officeart/2005/8/layout/chevron2"/>
    <dgm:cxn modelId="{3C46EA08-AB6D-40CA-9249-C8B1B58077DF}" type="presParOf" srcId="{A1958835-A143-431A-98EF-AD9397C263F9}" destId="{6F0819E7-0D61-4298-B15D-A91690670E60}" srcOrd="0" destOrd="0" presId="urn:microsoft.com/office/officeart/2005/8/layout/chevron2"/>
    <dgm:cxn modelId="{7ED275B3-F152-4AEF-AA28-CF5E96E9CCA1}" type="presParOf" srcId="{6F0819E7-0D61-4298-B15D-A91690670E60}" destId="{B21A522B-A6A2-4DC1-A2CE-95DC0537E366}" srcOrd="0" destOrd="0" presId="urn:microsoft.com/office/officeart/2005/8/layout/chevron2"/>
    <dgm:cxn modelId="{A2613FE6-7E6B-4078-9188-15FDB1C1FA3D}" type="presParOf" srcId="{6F0819E7-0D61-4298-B15D-A91690670E60}" destId="{B9108EB4-CE89-4F5E-AAEF-7CEA6201CD2C}" srcOrd="1" destOrd="0" presId="urn:microsoft.com/office/officeart/2005/8/layout/chevron2"/>
    <dgm:cxn modelId="{4C1D5D87-566B-4FF8-A420-0D500372EF17}" type="presParOf" srcId="{A1958835-A143-431A-98EF-AD9397C263F9}" destId="{53EBCCC0-A52C-40DD-8F84-D24D013DAAE2}" srcOrd="1" destOrd="0" presId="urn:microsoft.com/office/officeart/2005/8/layout/chevron2"/>
    <dgm:cxn modelId="{FD0594F9-50D4-4474-8CD8-3244A532BBAC}" type="presParOf" srcId="{A1958835-A143-431A-98EF-AD9397C263F9}" destId="{BA554271-720F-46B2-866C-BFB01D227BE9}" srcOrd="2" destOrd="0" presId="urn:microsoft.com/office/officeart/2005/8/layout/chevron2"/>
    <dgm:cxn modelId="{104966F8-B9C8-4BCD-AD43-4232CE08F6F3}" type="presParOf" srcId="{BA554271-720F-46B2-866C-BFB01D227BE9}" destId="{CF329092-753B-487B-AA86-32EBB3CEFB5A}" srcOrd="0" destOrd="0" presId="urn:microsoft.com/office/officeart/2005/8/layout/chevron2"/>
    <dgm:cxn modelId="{780852A1-8BA1-4D83-B4FE-86FFA25D9732}" type="presParOf" srcId="{BA554271-720F-46B2-866C-BFB01D227BE9}" destId="{7CC4DC34-9D0E-405F-B8EF-06EBB81F8AD1}" srcOrd="1" destOrd="0" presId="urn:microsoft.com/office/officeart/2005/8/layout/chevron2"/>
    <dgm:cxn modelId="{A5B5FD45-8115-4524-B560-0A94DE7FB89B}" type="presParOf" srcId="{A1958835-A143-431A-98EF-AD9397C263F9}" destId="{03C4F837-0468-4417-83D2-B820542A265F}" srcOrd="3" destOrd="0" presId="urn:microsoft.com/office/officeart/2005/8/layout/chevron2"/>
    <dgm:cxn modelId="{D9481BEA-A4C3-4AD5-B274-48C4AC5D4A13}" type="presParOf" srcId="{A1958835-A143-431A-98EF-AD9397C263F9}" destId="{7B92AA50-D68A-472E-85A2-86BA26F37D62}" srcOrd="4" destOrd="0" presId="urn:microsoft.com/office/officeart/2005/8/layout/chevron2"/>
    <dgm:cxn modelId="{7F1F4DC3-AE3A-4FD2-BF43-DF4C4E99281A}" type="presParOf" srcId="{7B92AA50-D68A-472E-85A2-86BA26F37D62}" destId="{C1D90820-EC6A-4C51-A704-64ED8040F1AA}" srcOrd="0" destOrd="0" presId="urn:microsoft.com/office/officeart/2005/8/layout/chevron2"/>
    <dgm:cxn modelId="{55A797BA-C8D6-45F2-9814-669C45CAE5ED}" type="presParOf" srcId="{7B92AA50-D68A-472E-85A2-86BA26F37D62}" destId="{03935BE3-8CCF-445D-B166-F69C58A27D39}" srcOrd="1" destOrd="0" presId="urn:microsoft.com/office/officeart/2005/8/layout/chevron2"/>
    <dgm:cxn modelId="{0050493C-BFD6-41BA-A0ED-7488537EADCD}" type="presParOf" srcId="{A1958835-A143-431A-98EF-AD9397C263F9}" destId="{4886783E-BD04-48CC-90B2-2CEA158693D7}" srcOrd="5" destOrd="0" presId="urn:microsoft.com/office/officeart/2005/8/layout/chevron2"/>
    <dgm:cxn modelId="{02D16E76-F085-429E-B041-6F6031784BB4}" type="presParOf" srcId="{A1958835-A143-431A-98EF-AD9397C263F9}" destId="{BE322139-1A3E-4961-A34F-8BB60590499F}" srcOrd="6" destOrd="0" presId="urn:microsoft.com/office/officeart/2005/8/layout/chevron2"/>
    <dgm:cxn modelId="{CF075D24-162B-4C85-B4E1-E4855F78BDF1}" type="presParOf" srcId="{BE322139-1A3E-4961-A34F-8BB60590499F}" destId="{46BD3AAE-3648-4A11-98FA-7533F77909D1}" srcOrd="0" destOrd="0" presId="urn:microsoft.com/office/officeart/2005/8/layout/chevron2"/>
    <dgm:cxn modelId="{78AC33BC-13E4-4303-B13C-BD42519F5E41}" type="presParOf" srcId="{BE322139-1A3E-4961-A34F-8BB60590499F}" destId="{37EEE6DC-BC61-400C-AC67-3EC882C16DA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A7809F-F5C0-4DB1-8810-3F63C810DBF2}"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ru-RU"/>
        </a:p>
      </dgm:t>
    </dgm:pt>
    <dgm:pt modelId="{60A1A315-4768-44C4-8DA3-E6816EF1A579}">
      <dgm:prSet phldrT="[Текст]"/>
      <dgm:spPr>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b="1" smtClean="0"/>
            <a:t>Мета</a:t>
          </a:r>
          <a:endParaRPr lang="ru-RU"/>
        </a:p>
      </dgm:t>
    </dgm:pt>
    <dgm:pt modelId="{20A081A6-AB0F-4FC7-BD65-8EEAC1785B55}" type="parTrans" cxnId="{61E52A95-7F1C-40B7-B2BB-610597FDC7B6}">
      <dgm:prSet/>
      <dgm:spPr/>
      <dgm:t>
        <a:bodyPr/>
        <a:lstStyle/>
        <a:p>
          <a:endParaRPr lang="ru-RU"/>
        </a:p>
      </dgm:t>
    </dgm:pt>
    <dgm:pt modelId="{71150F04-FBFC-4D60-BD58-74583E19548C}" type="sibTrans" cxnId="{61E52A95-7F1C-40B7-B2BB-610597FDC7B6}">
      <dgm:prSet/>
      <dgm:spPr/>
      <dgm:t>
        <a:bodyPr/>
        <a:lstStyle/>
        <a:p>
          <a:endParaRPr lang="ru-RU"/>
        </a:p>
      </dgm:t>
    </dgm:pt>
    <dgm:pt modelId="{7ECC47D1-CE28-4663-B4F6-5708A8C015ED}">
      <dgm:prSet phldrT="[Текст]"/>
      <dgm:spPr>
        <a:solidFill>
          <a:schemeClr val="accent6">
            <a:lumMod val="20000"/>
            <a:lumOff val="80000"/>
            <a:alpha val="40000"/>
          </a:schemeClr>
        </a:solidFill>
        <a:ln>
          <a:solidFill>
            <a:schemeClr val="accent6">
              <a:lumMod val="20000"/>
              <a:lumOff val="80000"/>
              <a:alpha val="90000"/>
            </a:schemeClr>
          </a:solidFill>
        </a:ln>
      </dgm:spPr>
      <dgm:t>
        <a:bodyPr/>
        <a:lstStyle/>
        <a:p>
          <a:r>
            <a:rPr lang="uk-UA" b="1" dirty="0" smtClean="0">
              <a:solidFill>
                <a:srgbClr val="C00000"/>
              </a:solidFill>
            </a:rPr>
            <a:t>Створення середовища</a:t>
          </a:r>
          <a:r>
            <a:rPr lang="uk-UA" b="0" dirty="0" smtClean="0">
              <a:solidFill>
                <a:srgbClr val="002060"/>
              </a:solidFill>
            </a:rPr>
            <a:t>, у якому студенти успішно підвищують свій освітній рівень. </a:t>
          </a:r>
          <a:endParaRPr lang="ru-RU" dirty="0">
            <a:solidFill>
              <a:srgbClr val="002060"/>
            </a:solidFill>
          </a:endParaRPr>
        </a:p>
      </dgm:t>
    </dgm:pt>
    <dgm:pt modelId="{D5173E9B-67DF-46FF-B7C3-92E555725105}" type="parTrans" cxnId="{4F58A7DA-F382-4CFF-AB73-FE82F4A95524}">
      <dgm:prSet/>
      <dgm:spPr/>
      <dgm:t>
        <a:bodyPr/>
        <a:lstStyle/>
        <a:p>
          <a:endParaRPr lang="ru-RU"/>
        </a:p>
      </dgm:t>
    </dgm:pt>
    <dgm:pt modelId="{8036262B-7DD8-4AAF-8E50-E06E0FE992D3}" type="sibTrans" cxnId="{4F58A7DA-F382-4CFF-AB73-FE82F4A95524}">
      <dgm:prSet/>
      <dgm:spPr/>
      <dgm:t>
        <a:bodyPr/>
        <a:lstStyle/>
        <a:p>
          <a:endParaRPr lang="ru-RU"/>
        </a:p>
      </dgm:t>
    </dgm:pt>
    <dgm:pt modelId="{E769E923-E6A0-435B-9E7F-5727CE2D5935}">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b="1" dirty="0" smtClean="0"/>
            <a:t>Ключові стратегії</a:t>
          </a:r>
          <a:endParaRPr lang="ru-RU" dirty="0"/>
        </a:p>
      </dgm:t>
    </dgm:pt>
    <dgm:pt modelId="{BA40E4E2-5770-478E-BD3D-2967E85A7E24}" type="parTrans" cxnId="{179E6E79-86AA-41BC-B1AC-3FE97AC22CE7}">
      <dgm:prSet/>
      <dgm:spPr/>
      <dgm:t>
        <a:bodyPr/>
        <a:lstStyle/>
        <a:p>
          <a:endParaRPr lang="ru-RU"/>
        </a:p>
      </dgm:t>
    </dgm:pt>
    <dgm:pt modelId="{062E7BFA-32EE-49D4-8A61-EC12E8CAD97B}" type="sibTrans" cxnId="{179E6E79-86AA-41BC-B1AC-3FE97AC22CE7}">
      <dgm:prSet/>
      <dgm:spPr/>
      <dgm:t>
        <a:bodyPr/>
        <a:lstStyle/>
        <a:p>
          <a:endParaRPr lang="ru-RU"/>
        </a:p>
      </dgm:t>
    </dgm:pt>
    <dgm:pt modelId="{41E4419B-8084-4C03-A687-BA692E7BAB5C}">
      <dgm:prSet phldrT="[Текст]"/>
      <dgm:spPr>
        <a:solidFill>
          <a:schemeClr val="accent5">
            <a:tint val="40000"/>
            <a:hueOff val="1622542"/>
            <a:satOff val="-11507"/>
            <a:lumOff val="-6548"/>
            <a:alpha val="69000"/>
          </a:schemeClr>
        </a:solidFill>
        <a:ln>
          <a:solidFill>
            <a:schemeClr val="accent5">
              <a:tint val="40000"/>
              <a:hueOff val="1622542"/>
              <a:satOff val="-11507"/>
              <a:lumOff val="-6548"/>
            </a:schemeClr>
          </a:solidFill>
        </a:ln>
      </dgm:spPr>
      <dgm:t>
        <a:bodyPr/>
        <a:lstStyle/>
        <a:p>
          <a:r>
            <a:rPr lang="uk-UA" b="1" dirty="0" smtClean="0">
              <a:solidFill>
                <a:srgbClr val="C00000"/>
              </a:solidFill>
            </a:rPr>
            <a:t>Розвиток</a:t>
          </a:r>
          <a:r>
            <a:rPr lang="uk-UA" b="0" dirty="0" smtClean="0">
              <a:solidFill>
                <a:srgbClr val="002060"/>
              </a:solidFill>
            </a:rPr>
            <a:t> </a:t>
          </a:r>
          <a:r>
            <a:rPr lang="uk-UA" b="1" dirty="0" smtClean="0">
              <a:solidFill>
                <a:srgbClr val="C00000"/>
              </a:solidFill>
            </a:rPr>
            <a:t>здібностей</a:t>
          </a:r>
          <a:r>
            <a:rPr lang="uk-UA" b="0" dirty="0" smtClean="0">
              <a:solidFill>
                <a:srgbClr val="002060"/>
              </a:solidFill>
            </a:rPr>
            <a:t> та </a:t>
          </a:r>
          <a:r>
            <a:rPr lang="uk-UA" b="1" dirty="0" smtClean="0">
              <a:solidFill>
                <a:srgbClr val="C00000"/>
              </a:solidFill>
            </a:rPr>
            <a:t>покращення</a:t>
          </a:r>
          <a:r>
            <a:rPr lang="uk-UA" b="0" dirty="0" smtClean="0">
              <a:solidFill>
                <a:srgbClr val="002060"/>
              </a:solidFill>
            </a:rPr>
            <a:t> власного </a:t>
          </a:r>
          <a:r>
            <a:rPr lang="uk-UA" b="1" dirty="0" smtClean="0">
              <a:solidFill>
                <a:srgbClr val="C00000"/>
              </a:solidFill>
            </a:rPr>
            <a:t>рейтингу</a:t>
          </a:r>
          <a:r>
            <a:rPr lang="ru-RU" b="0" dirty="0" smtClean="0">
              <a:solidFill>
                <a:srgbClr val="002060"/>
              </a:solidFill>
            </a:rPr>
            <a:t>.</a:t>
          </a:r>
          <a:endParaRPr lang="ru-RU" dirty="0">
            <a:solidFill>
              <a:srgbClr val="002060"/>
            </a:solidFill>
          </a:endParaRPr>
        </a:p>
      </dgm:t>
    </dgm:pt>
    <dgm:pt modelId="{84E3F6A6-6661-4CCB-A70B-7D1C1A8B53CE}" type="parTrans" cxnId="{0436F955-2118-48DA-A6B3-E42730814882}">
      <dgm:prSet/>
      <dgm:spPr/>
      <dgm:t>
        <a:bodyPr/>
        <a:lstStyle/>
        <a:p>
          <a:endParaRPr lang="ru-RU"/>
        </a:p>
      </dgm:t>
    </dgm:pt>
    <dgm:pt modelId="{24EC6E7E-565E-425A-9B57-A9DB90AC30A2}" type="sibTrans" cxnId="{0436F955-2118-48DA-A6B3-E42730814882}">
      <dgm:prSet/>
      <dgm:spPr/>
      <dgm:t>
        <a:bodyPr/>
        <a:lstStyle/>
        <a:p>
          <a:endParaRPr lang="ru-RU"/>
        </a:p>
      </dgm:t>
    </dgm:pt>
    <dgm:pt modelId="{419CCAC8-E4B9-4497-8795-BAE8EFF70AA6}">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b="1" dirty="0" smtClean="0"/>
            <a:t>Індикатори успіху</a:t>
          </a:r>
          <a:endParaRPr lang="ru-RU" dirty="0"/>
        </a:p>
      </dgm:t>
    </dgm:pt>
    <dgm:pt modelId="{FB40ABD3-13F6-4389-A501-C47E4D977F7E}" type="parTrans" cxnId="{6E022E00-5DA4-42F2-AB29-6BAFF85AC7C6}">
      <dgm:prSet/>
      <dgm:spPr/>
      <dgm:t>
        <a:bodyPr/>
        <a:lstStyle/>
        <a:p>
          <a:endParaRPr lang="ru-RU"/>
        </a:p>
      </dgm:t>
    </dgm:pt>
    <dgm:pt modelId="{644C4D21-20A0-4A7B-9598-CA4BC190C581}" type="sibTrans" cxnId="{6E022E00-5DA4-42F2-AB29-6BAFF85AC7C6}">
      <dgm:prSet/>
      <dgm:spPr/>
      <dgm:t>
        <a:bodyPr/>
        <a:lstStyle/>
        <a:p>
          <a:endParaRPr lang="ru-RU"/>
        </a:p>
      </dgm:t>
    </dgm:pt>
    <dgm:pt modelId="{91263717-32C2-4142-BB84-5CB1720A5E71}">
      <dgm:prSet phldrT="[Текст]"/>
      <dgm:spPr>
        <a:solidFill>
          <a:schemeClr val="accent5">
            <a:tint val="40000"/>
            <a:hueOff val="3245083"/>
            <a:satOff val="-23015"/>
            <a:lumOff val="-13095"/>
            <a:alpha val="72000"/>
          </a:schemeClr>
        </a:solidFill>
        <a:ln>
          <a:solidFill>
            <a:schemeClr val="accent5">
              <a:tint val="40000"/>
              <a:hueOff val="3245083"/>
              <a:satOff val="-23015"/>
              <a:lumOff val="-13095"/>
            </a:schemeClr>
          </a:solidFill>
        </a:ln>
      </dgm:spPr>
      <dgm:t>
        <a:bodyPr/>
        <a:lstStyle/>
        <a:p>
          <a:r>
            <a:rPr lang="uk-UA" b="1" dirty="0" smtClean="0">
              <a:solidFill>
                <a:srgbClr val="C00000"/>
              </a:solidFill>
            </a:rPr>
            <a:t>Зменшення</a:t>
          </a:r>
          <a:r>
            <a:rPr lang="uk-UA" b="0" dirty="0" smtClean="0">
              <a:solidFill>
                <a:srgbClr val="002060"/>
              </a:solidFill>
            </a:rPr>
            <a:t> </a:t>
          </a:r>
          <a:r>
            <a:rPr lang="uk-UA" b="1" dirty="0" smtClean="0">
              <a:solidFill>
                <a:srgbClr val="C00000"/>
              </a:solidFill>
            </a:rPr>
            <a:t>кількості студентів</a:t>
          </a:r>
          <a:r>
            <a:rPr lang="uk-UA" b="0" dirty="0" smtClean="0">
              <a:solidFill>
                <a:srgbClr val="002060"/>
              </a:solidFill>
            </a:rPr>
            <a:t>, яких відраховано з першого чи другого курсів</a:t>
          </a:r>
          <a:r>
            <a:rPr lang="ru-RU" b="0" dirty="0" smtClean="0">
              <a:solidFill>
                <a:srgbClr val="002060"/>
              </a:solidFill>
            </a:rPr>
            <a:t>.</a:t>
          </a:r>
          <a:endParaRPr lang="ru-RU" dirty="0">
            <a:solidFill>
              <a:srgbClr val="002060"/>
            </a:solidFill>
          </a:endParaRPr>
        </a:p>
      </dgm:t>
    </dgm:pt>
    <dgm:pt modelId="{CF6E2466-7EE2-47E5-BF66-E5A8DC3DFC63}" type="parTrans" cxnId="{D22B3F09-C5ED-41DE-9860-DE4A0F238C3D}">
      <dgm:prSet/>
      <dgm:spPr/>
      <dgm:t>
        <a:bodyPr/>
        <a:lstStyle/>
        <a:p>
          <a:endParaRPr lang="ru-RU"/>
        </a:p>
      </dgm:t>
    </dgm:pt>
    <dgm:pt modelId="{25E2D7C4-41F6-4F6A-A2E3-61828208B18E}" type="sibTrans" cxnId="{D22B3F09-C5ED-41DE-9860-DE4A0F238C3D}">
      <dgm:prSet/>
      <dgm:spPr/>
      <dgm:t>
        <a:bodyPr/>
        <a:lstStyle/>
        <a:p>
          <a:endParaRPr lang="ru-RU"/>
        </a:p>
      </dgm:t>
    </dgm:pt>
    <dgm:pt modelId="{A80D8FC3-B47E-4289-9498-0506318D9F7A}">
      <dgm:prSet/>
      <dgm:spPr>
        <a:solidFill>
          <a:schemeClr val="accent5">
            <a:tint val="40000"/>
            <a:hueOff val="1622542"/>
            <a:satOff val="-11507"/>
            <a:lumOff val="-6548"/>
            <a:alpha val="69000"/>
          </a:schemeClr>
        </a:solidFill>
        <a:ln>
          <a:solidFill>
            <a:schemeClr val="accent5">
              <a:tint val="40000"/>
              <a:hueOff val="1622542"/>
              <a:satOff val="-11507"/>
              <a:lumOff val="-6548"/>
            </a:schemeClr>
          </a:solidFill>
        </a:ln>
      </dgm:spPr>
      <dgm:t>
        <a:bodyPr/>
        <a:lstStyle/>
        <a:p>
          <a:r>
            <a:rPr lang="uk-UA" b="1" dirty="0" smtClean="0">
              <a:solidFill>
                <a:srgbClr val="C00000"/>
              </a:solidFill>
            </a:rPr>
            <a:t>Створення</a:t>
          </a:r>
          <a:r>
            <a:rPr lang="uk-UA" b="0" dirty="0" smtClean="0">
              <a:solidFill>
                <a:srgbClr val="002060"/>
              </a:solidFill>
            </a:rPr>
            <a:t> </a:t>
          </a:r>
          <a:r>
            <a:rPr lang="uk-UA" b="1" dirty="0" smtClean="0">
              <a:solidFill>
                <a:srgbClr val="C00000"/>
              </a:solidFill>
            </a:rPr>
            <a:t>умов доступу </a:t>
          </a:r>
          <a:r>
            <a:rPr lang="uk-UA" b="0" dirty="0" smtClean="0">
              <a:solidFill>
                <a:srgbClr val="002060"/>
              </a:solidFill>
            </a:rPr>
            <a:t>до ресурсів та підтримка студентських сервісів</a:t>
          </a:r>
          <a:r>
            <a:rPr lang="ru-RU" b="0" dirty="0" smtClean="0">
              <a:solidFill>
                <a:srgbClr val="002060"/>
              </a:solidFill>
            </a:rPr>
            <a:t>.</a:t>
          </a:r>
          <a:endParaRPr lang="ru-RU" dirty="0">
            <a:solidFill>
              <a:srgbClr val="002060"/>
            </a:solidFill>
          </a:endParaRPr>
        </a:p>
      </dgm:t>
    </dgm:pt>
    <dgm:pt modelId="{D2E15C4D-01BF-410E-81BC-66C6710E9351}" type="parTrans" cxnId="{A141C48D-48A4-435E-83DD-D71BA6D85F3A}">
      <dgm:prSet/>
      <dgm:spPr/>
      <dgm:t>
        <a:bodyPr/>
        <a:lstStyle/>
        <a:p>
          <a:endParaRPr lang="ru-RU"/>
        </a:p>
      </dgm:t>
    </dgm:pt>
    <dgm:pt modelId="{A5C714C0-E026-4E46-BEFD-AAA2F6608F91}" type="sibTrans" cxnId="{A141C48D-48A4-435E-83DD-D71BA6D85F3A}">
      <dgm:prSet/>
      <dgm:spPr/>
      <dgm:t>
        <a:bodyPr/>
        <a:lstStyle/>
        <a:p>
          <a:endParaRPr lang="ru-RU"/>
        </a:p>
      </dgm:t>
    </dgm:pt>
    <dgm:pt modelId="{8CC57EF9-FBB6-49B0-AD8A-7AFECECF41E8}">
      <dgm:prSet/>
      <dgm:spPr>
        <a:solidFill>
          <a:schemeClr val="accent5">
            <a:tint val="40000"/>
            <a:hueOff val="1622542"/>
            <a:satOff val="-11507"/>
            <a:lumOff val="-6548"/>
            <a:alpha val="69000"/>
          </a:schemeClr>
        </a:solidFill>
        <a:ln>
          <a:solidFill>
            <a:schemeClr val="accent5">
              <a:tint val="40000"/>
              <a:hueOff val="1622542"/>
              <a:satOff val="-11507"/>
              <a:lumOff val="-6548"/>
            </a:schemeClr>
          </a:solidFill>
        </a:ln>
      </dgm:spPr>
      <dgm:t>
        <a:bodyPr/>
        <a:lstStyle/>
        <a:p>
          <a:r>
            <a:rPr lang="uk-UA" b="1" dirty="0" smtClean="0">
              <a:solidFill>
                <a:srgbClr val="C00000"/>
              </a:solidFill>
            </a:rPr>
            <a:t>Підтримка</a:t>
          </a:r>
          <a:r>
            <a:rPr lang="uk-UA" b="0" dirty="0" smtClean="0">
              <a:solidFill>
                <a:srgbClr val="002060"/>
              </a:solidFill>
            </a:rPr>
            <a:t> </a:t>
          </a:r>
          <a:r>
            <a:rPr lang="uk-UA" b="1" dirty="0" smtClean="0">
              <a:solidFill>
                <a:srgbClr val="C00000"/>
              </a:solidFill>
            </a:rPr>
            <a:t>факультетів та персоналу</a:t>
          </a:r>
          <a:r>
            <a:rPr lang="uk-UA" b="0" dirty="0" smtClean="0">
              <a:solidFill>
                <a:srgbClr val="002060"/>
              </a:solidFill>
            </a:rPr>
            <a:t> для стимулювання студентських успіхів</a:t>
          </a:r>
          <a:r>
            <a:rPr lang="ru-RU" b="0" dirty="0" smtClean="0">
              <a:solidFill>
                <a:srgbClr val="002060"/>
              </a:solidFill>
            </a:rPr>
            <a:t>.</a:t>
          </a:r>
          <a:endParaRPr lang="ru-RU" dirty="0">
            <a:solidFill>
              <a:srgbClr val="002060"/>
            </a:solidFill>
          </a:endParaRPr>
        </a:p>
      </dgm:t>
    </dgm:pt>
    <dgm:pt modelId="{FE2EB47E-7E4A-4F63-BA31-D8EA93D1C647}" type="parTrans" cxnId="{83B48700-4157-433F-A23C-32491D468A91}">
      <dgm:prSet/>
      <dgm:spPr/>
      <dgm:t>
        <a:bodyPr/>
        <a:lstStyle/>
        <a:p>
          <a:endParaRPr lang="ru-RU"/>
        </a:p>
      </dgm:t>
    </dgm:pt>
    <dgm:pt modelId="{E59ACEA0-C44A-46ED-AADC-73EF28FD6420}" type="sibTrans" cxnId="{83B48700-4157-433F-A23C-32491D468A91}">
      <dgm:prSet/>
      <dgm:spPr/>
      <dgm:t>
        <a:bodyPr/>
        <a:lstStyle/>
        <a:p>
          <a:endParaRPr lang="ru-RU"/>
        </a:p>
      </dgm:t>
    </dgm:pt>
    <dgm:pt modelId="{47227A59-19B5-41DE-BFF2-8B8D91F0D623}">
      <dgm:prSet/>
      <dgm:spPr>
        <a:solidFill>
          <a:schemeClr val="accent5">
            <a:tint val="40000"/>
            <a:hueOff val="3245083"/>
            <a:satOff val="-23015"/>
            <a:lumOff val="-13095"/>
            <a:alpha val="72000"/>
          </a:schemeClr>
        </a:solidFill>
        <a:ln>
          <a:solidFill>
            <a:schemeClr val="accent5">
              <a:tint val="40000"/>
              <a:hueOff val="3245083"/>
              <a:satOff val="-23015"/>
              <a:lumOff val="-13095"/>
            </a:schemeClr>
          </a:solidFill>
        </a:ln>
      </dgm:spPr>
      <dgm:t>
        <a:bodyPr/>
        <a:lstStyle/>
        <a:p>
          <a:r>
            <a:rPr lang="uk-UA" b="1" dirty="0" smtClean="0">
              <a:solidFill>
                <a:srgbClr val="C00000"/>
              </a:solidFill>
            </a:rPr>
            <a:t>Покращення</a:t>
          </a:r>
          <a:r>
            <a:rPr lang="uk-UA" b="0" dirty="0" smtClean="0">
              <a:solidFill>
                <a:srgbClr val="002060"/>
              </a:solidFill>
            </a:rPr>
            <a:t> </a:t>
          </a:r>
          <a:r>
            <a:rPr lang="uk-UA" b="1" dirty="0" smtClean="0">
              <a:solidFill>
                <a:srgbClr val="C00000"/>
              </a:solidFill>
            </a:rPr>
            <a:t>рейтингу </a:t>
          </a:r>
          <a:r>
            <a:rPr lang="uk-UA" b="0" dirty="0" smtClean="0">
              <a:solidFill>
                <a:srgbClr val="002060"/>
              </a:solidFill>
            </a:rPr>
            <a:t>студентів четвертого та п’ятого курсів</a:t>
          </a:r>
          <a:r>
            <a:rPr lang="ru-RU" b="0" dirty="0" smtClean="0">
              <a:solidFill>
                <a:srgbClr val="002060"/>
              </a:solidFill>
            </a:rPr>
            <a:t>.</a:t>
          </a:r>
          <a:endParaRPr lang="ru-RU" dirty="0">
            <a:solidFill>
              <a:srgbClr val="002060"/>
            </a:solidFill>
          </a:endParaRPr>
        </a:p>
      </dgm:t>
    </dgm:pt>
    <dgm:pt modelId="{339B2059-8921-4F40-AC4A-581F3B60F970}" type="parTrans" cxnId="{C313C6CB-E7E6-4958-94AB-05549EC59E6D}">
      <dgm:prSet/>
      <dgm:spPr/>
      <dgm:t>
        <a:bodyPr/>
        <a:lstStyle/>
        <a:p>
          <a:endParaRPr lang="ru-RU"/>
        </a:p>
      </dgm:t>
    </dgm:pt>
    <dgm:pt modelId="{1867D396-7046-459F-824D-C0AA90CA69A8}" type="sibTrans" cxnId="{C313C6CB-E7E6-4958-94AB-05549EC59E6D}">
      <dgm:prSet/>
      <dgm:spPr/>
      <dgm:t>
        <a:bodyPr/>
        <a:lstStyle/>
        <a:p>
          <a:endParaRPr lang="ru-RU"/>
        </a:p>
      </dgm:t>
    </dgm:pt>
    <dgm:pt modelId="{99E87700-9C0E-4A06-9B78-563CDD4219F6}">
      <dgm:prSet/>
      <dgm:spPr>
        <a:solidFill>
          <a:schemeClr val="accent5">
            <a:tint val="40000"/>
            <a:hueOff val="3245083"/>
            <a:satOff val="-23015"/>
            <a:lumOff val="-13095"/>
            <a:alpha val="72000"/>
          </a:schemeClr>
        </a:solidFill>
        <a:ln>
          <a:solidFill>
            <a:schemeClr val="accent5">
              <a:tint val="40000"/>
              <a:hueOff val="3245083"/>
              <a:satOff val="-23015"/>
              <a:lumOff val="-13095"/>
            </a:schemeClr>
          </a:solidFill>
        </a:ln>
      </dgm:spPr>
      <dgm:t>
        <a:bodyPr/>
        <a:lstStyle/>
        <a:p>
          <a:r>
            <a:rPr lang="uk-UA" b="1" dirty="0" smtClean="0">
              <a:solidFill>
                <a:srgbClr val="C00000"/>
              </a:solidFill>
            </a:rPr>
            <a:t>Доведення</a:t>
          </a:r>
          <a:r>
            <a:rPr lang="uk-UA" b="0" dirty="0" smtClean="0">
              <a:solidFill>
                <a:srgbClr val="002060"/>
              </a:solidFill>
            </a:rPr>
            <a:t> </a:t>
          </a:r>
          <a:r>
            <a:rPr lang="uk-UA" b="1" dirty="0" smtClean="0">
              <a:solidFill>
                <a:srgbClr val="C00000"/>
              </a:solidFill>
            </a:rPr>
            <a:t>пропорції </a:t>
          </a:r>
          <a:r>
            <a:rPr lang="uk-UA" b="0" dirty="0" smtClean="0">
              <a:solidFill>
                <a:srgbClr val="002060"/>
              </a:solidFill>
            </a:rPr>
            <a:t>кількості студентів на одного викладача до нормативних вимог</a:t>
          </a:r>
          <a:r>
            <a:rPr lang="ru-RU" b="0" dirty="0" smtClean="0">
              <a:solidFill>
                <a:srgbClr val="002060"/>
              </a:solidFill>
            </a:rPr>
            <a:t>.</a:t>
          </a:r>
          <a:endParaRPr lang="ru-RU" dirty="0">
            <a:solidFill>
              <a:srgbClr val="002060"/>
            </a:solidFill>
          </a:endParaRPr>
        </a:p>
      </dgm:t>
    </dgm:pt>
    <dgm:pt modelId="{DE36AA5E-4E82-4FE0-BF58-264E0DF271AA}" type="parTrans" cxnId="{EE2E8F2E-307E-4B66-AE55-34B9D51F9EEC}">
      <dgm:prSet/>
      <dgm:spPr/>
      <dgm:t>
        <a:bodyPr/>
        <a:lstStyle/>
        <a:p>
          <a:endParaRPr lang="ru-RU"/>
        </a:p>
      </dgm:t>
    </dgm:pt>
    <dgm:pt modelId="{E2D0CD37-736C-4E34-AB39-F0AC5EDA2F72}" type="sibTrans" cxnId="{EE2E8F2E-307E-4B66-AE55-34B9D51F9EEC}">
      <dgm:prSet/>
      <dgm:spPr/>
      <dgm:t>
        <a:bodyPr/>
        <a:lstStyle/>
        <a:p>
          <a:endParaRPr lang="ru-RU"/>
        </a:p>
      </dgm:t>
    </dgm:pt>
    <dgm:pt modelId="{E21D68F0-FA87-4F41-86C3-BDD406278F99}">
      <dgm:prSet/>
      <dgm:spPr>
        <a:solidFill>
          <a:schemeClr val="accent5">
            <a:tint val="40000"/>
            <a:hueOff val="3245083"/>
            <a:satOff val="-23015"/>
            <a:lumOff val="-13095"/>
            <a:alpha val="72000"/>
          </a:schemeClr>
        </a:solidFill>
        <a:ln>
          <a:solidFill>
            <a:schemeClr val="accent5">
              <a:tint val="40000"/>
              <a:hueOff val="3245083"/>
              <a:satOff val="-23015"/>
              <a:lumOff val="-13095"/>
            </a:schemeClr>
          </a:solidFill>
        </a:ln>
      </dgm:spPr>
      <dgm:t>
        <a:bodyPr/>
        <a:lstStyle/>
        <a:p>
          <a:r>
            <a:rPr lang="uk-UA" b="1" dirty="0" smtClean="0">
              <a:solidFill>
                <a:srgbClr val="C00000"/>
              </a:solidFill>
            </a:rPr>
            <a:t>Якісне розширення </a:t>
          </a:r>
          <a:r>
            <a:rPr lang="uk-UA" b="0" dirty="0" smtClean="0">
              <a:solidFill>
                <a:srgbClr val="002060"/>
              </a:solidFill>
            </a:rPr>
            <a:t>та покращення студентських сервісів</a:t>
          </a:r>
          <a:r>
            <a:rPr lang="ru-RU" b="0" dirty="0" smtClean="0">
              <a:solidFill>
                <a:srgbClr val="002060"/>
              </a:solidFill>
            </a:rPr>
            <a:t>.</a:t>
          </a:r>
          <a:endParaRPr lang="ru-RU" dirty="0">
            <a:solidFill>
              <a:srgbClr val="002060"/>
            </a:solidFill>
          </a:endParaRPr>
        </a:p>
      </dgm:t>
    </dgm:pt>
    <dgm:pt modelId="{43C79BFA-0788-4EA6-9665-60EF03AE2A74}" type="parTrans" cxnId="{19DABA28-C198-4B2C-88D8-A09170F035C7}">
      <dgm:prSet/>
      <dgm:spPr/>
      <dgm:t>
        <a:bodyPr/>
        <a:lstStyle/>
        <a:p>
          <a:endParaRPr lang="ru-RU"/>
        </a:p>
      </dgm:t>
    </dgm:pt>
    <dgm:pt modelId="{07B0322D-C307-44DD-8000-D854C5DADDEB}" type="sibTrans" cxnId="{19DABA28-C198-4B2C-88D8-A09170F035C7}">
      <dgm:prSet/>
      <dgm:spPr/>
      <dgm:t>
        <a:bodyPr/>
        <a:lstStyle/>
        <a:p>
          <a:endParaRPr lang="ru-RU"/>
        </a:p>
      </dgm:t>
    </dgm:pt>
    <dgm:pt modelId="{9EDDD6A8-180A-494A-96EB-3E49495C55B1}">
      <dgm:prSet/>
      <dgm:spPr>
        <a:solidFill>
          <a:schemeClr val="accent5">
            <a:tint val="40000"/>
            <a:hueOff val="1622542"/>
            <a:satOff val="-11507"/>
            <a:lumOff val="-6548"/>
            <a:alpha val="69000"/>
          </a:schemeClr>
        </a:solidFill>
        <a:ln>
          <a:solidFill>
            <a:schemeClr val="accent5">
              <a:tint val="40000"/>
              <a:hueOff val="1622542"/>
              <a:satOff val="-11507"/>
              <a:lumOff val="-6548"/>
            </a:schemeClr>
          </a:solidFill>
        </a:ln>
      </dgm:spPr>
      <dgm:t>
        <a:bodyPr/>
        <a:lstStyle/>
        <a:p>
          <a:r>
            <a:rPr lang="uk-UA" b="1" dirty="0" smtClean="0">
              <a:solidFill>
                <a:srgbClr val="C00000"/>
              </a:solidFill>
            </a:rPr>
            <a:t>Створення</a:t>
          </a:r>
          <a:r>
            <a:rPr lang="uk-UA" b="0" dirty="0" smtClean="0">
              <a:solidFill>
                <a:srgbClr val="002060"/>
              </a:solidFill>
            </a:rPr>
            <a:t> </a:t>
          </a:r>
          <a:r>
            <a:rPr lang="uk-UA" b="1" dirty="0" smtClean="0">
              <a:solidFill>
                <a:srgbClr val="C00000"/>
              </a:solidFill>
            </a:rPr>
            <a:t>системи</a:t>
          </a:r>
          <a:r>
            <a:rPr lang="uk-UA" b="0" dirty="0" smtClean="0">
              <a:solidFill>
                <a:srgbClr val="002060"/>
              </a:solidFill>
            </a:rPr>
            <a:t>, що збільшує вплив студентів на формування навчальних планів, академічних курсів для пришвидшення прогресу у навчанні</a:t>
          </a:r>
          <a:r>
            <a:rPr lang="ru-RU" b="0" dirty="0" smtClean="0">
              <a:solidFill>
                <a:srgbClr val="002060"/>
              </a:solidFill>
            </a:rPr>
            <a:t>.</a:t>
          </a:r>
          <a:endParaRPr lang="ru-RU" dirty="0">
            <a:solidFill>
              <a:srgbClr val="002060"/>
            </a:solidFill>
          </a:endParaRPr>
        </a:p>
      </dgm:t>
    </dgm:pt>
    <dgm:pt modelId="{6F186335-1966-46B2-9C9D-765214C64E9A}" type="sibTrans" cxnId="{0758DD77-9960-4A4F-AF85-EEB2A939EA80}">
      <dgm:prSet/>
      <dgm:spPr/>
      <dgm:t>
        <a:bodyPr/>
        <a:lstStyle/>
        <a:p>
          <a:endParaRPr lang="ru-RU"/>
        </a:p>
      </dgm:t>
    </dgm:pt>
    <dgm:pt modelId="{4127FBD5-3D80-46BF-B7AB-0845C0842728}" type="parTrans" cxnId="{0758DD77-9960-4A4F-AF85-EEB2A939EA80}">
      <dgm:prSet/>
      <dgm:spPr/>
      <dgm:t>
        <a:bodyPr/>
        <a:lstStyle/>
        <a:p>
          <a:endParaRPr lang="ru-RU"/>
        </a:p>
      </dgm:t>
    </dgm:pt>
    <dgm:pt modelId="{CC255053-6C98-4552-B80E-E78012F915D8}" type="pres">
      <dgm:prSet presAssocID="{C6A7809F-F5C0-4DB1-8810-3F63C810DBF2}" presName="Name0" presStyleCnt="0">
        <dgm:presLayoutVars>
          <dgm:dir/>
          <dgm:animLvl val="lvl"/>
          <dgm:resizeHandles val="exact"/>
        </dgm:presLayoutVars>
      </dgm:prSet>
      <dgm:spPr/>
      <dgm:t>
        <a:bodyPr/>
        <a:lstStyle/>
        <a:p>
          <a:endParaRPr lang="ru-RU"/>
        </a:p>
      </dgm:t>
    </dgm:pt>
    <dgm:pt modelId="{BDB5F198-90F4-4261-9DEA-640EFA61125E}" type="pres">
      <dgm:prSet presAssocID="{60A1A315-4768-44C4-8DA3-E6816EF1A579}" presName="composite" presStyleCnt="0"/>
      <dgm:spPr/>
      <dgm:t>
        <a:bodyPr/>
        <a:lstStyle/>
        <a:p>
          <a:endParaRPr lang="ru-RU"/>
        </a:p>
      </dgm:t>
    </dgm:pt>
    <dgm:pt modelId="{18937E4C-D03D-4492-8C22-FC00A4DAED3E}" type="pres">
      <dgm:prSet presAssocID="{60A1A315-4768-44C4-8DA3-E6816EF1A579}" presName="parTx" presStyleLbl="alignNode1" presStyleIdx="0" presStyleCnt="3">
        <dgm:presLayoutVars>
          <dgm:chMax val="0"/>
          <dgm:chPref val="0"/>
          <dgm:bulletEnabled val="1"/>
        </dgm:presLayoutVars>
      </dgm:prSet>
      <dgm:spPr/>
      <dgm:t>
        <a:bodyPr/>
        <a:lstStyle/>
        <a:p>
          <a:endParaRPr lang="ru-RU"/>
        </a:p>
      </dgm:t>
    </dgm:pt>
    <dgm:pt modelId="{887E8AF4-F50D-4150-85AE-6601804F1212}" type="pres">
      <dgm:prSet presAssocID="{60A1A315-4768-44C4-8DA3-E6816EF1A579}" presName="desTx" presStyleLbl="alignAccFollowNode1" presStyleIdx="0" presStyleCnt="3">
        <dgm:presLayoutVars>
          <dgm:bulletEnabled val="1"/>
        </dgm:presLayoutVars>
      </dgm:prSet>
      <dgm:spPr/>
      <dgm:t>
        <a:bodyPr/>
        <a:lstStyle/>
        <a:p>
          <a:endParaRPr lang="ru-RU"/>
        </a:p>
      </dgm:t>
    </dgm:pt>
    <dgm:pt modelId="{81BD3C31-6A3F-4289-94B1-2AA45D56E910}" type="pres">
      <dgm:prSet presAssocID="{71150F04-FBFC-4D60-BD58-74583E19548C}" presName="space" presStyleCnt="0"/>
      <dgm:spPr/>
      <dgm:t>
        <a:bodyPr/>
        <a:lstStyle/>
        <a:p>
          <a:endParaRPr lang="ru-RU"/>
        </a:p>
      </dgm:t>
    </dgm:pt>
    <dgm:pt modelId="{E2BB9591-BC09-4C91-9D48-117FC49DA3EE}" type="pres">
      <dgm:prSet presAssocID="{E769E923-E6A0-435B-9E7F-5727CE2D5935}" presName="composite" presStyleCnt="0"/>
      <dgm:spPr/>
      <dgm:t>
        <a:bodyPr/>
        <a:lstStyle/>
        <a:p>
          <a:endParaRPr lang="ru-RU"/>
        </a:p>
      </dgm:t>
    </dgm:pt>
    <dgm:pt modelId="{9FAABB50-D9F6-43BA-A03F-6AE88E99AB8B}" type="pres">
      <dgm:prSet presAssocID="{E769E923-E6A0-435B-9E7F-5727CE2D5935}" presName="parTx" presStyleLbl="alignNode1" presStyleIdx="1" presStyleCnt="3">
        <dgm:presLayoutVars>
          <dgm:chMax val="0"/>
          <dgm:chPref val="0"/>
          <dgm:bulletEnabled val="1"/>
        </dgm:presLayoutVars>
      </dgm:prSet>
      <dgm:spPr/>
      <dgm:t>
        <a:bodyPr/>
        <a:lstStyle/>
        <a:p>
          <a:endParaRPr lang="ru-RU"/>
        </a:p>
      </dgm:t>
    </dgm:pt>
    <dgm:pt modelId="{1B011BD0-1A27-41C1-8ABA-0DDC7F91BFCC}" type="pres">
      <dgm:prSet presAssocID="{E769E923-E6A0-435B-9E7F-5727CE2D5935}" presName="desTx" presStyleLbl="alignAccFollowNode1" presStyleIdx="1" presStyleCnt="3">
        <dgm:presLayoutVars>
          <dgm:bulletEnabled val="1"/>
        </dgm:presLayoutVars>
      </dgm:prSet>
      <dgm:spPr/>
      <dgm:t>
        <a:bodyPr/>
        <a:lstStyle/>
        <a:p>
          <a:endParaRPr lang="ru-RU"/>
        </a:p>
      </dgm:t>
    </dgm:pt>
    <dgm:pt modelId="{6257EC58-B4C2-419A-95BF-EF795E2FDABA}" type="pres">
      <dgm:prSet presAssocID="{062E7BFA-32EE-49D4-8A61-EC12E8CAD97B}" presName="space" presStyleCnt="0"/>
      <dgm:spPr/>
      <dgm:t>
        <a:bodyPr/>
        <a:lstStyle/>
        <a:p>
          <a:endParaRPr lang="ru-RU"/>
        </a:p>
      </dgm:t>
    </dgm:pt>
    <dgm:pt modelId="{2D48FBCE-B1BB-46CC-A294-43B6F30034DC}" type="pres">
      <dgm:prSet presAssocID="{419CCAC8-E4B9-4497-8795-BAE8EFF70AA6}" presName="composite" presStyleCnt="0"/>
      <dgm:spPr/>
      <dgm:t>
        <a:bodyPr/>
        <a:lstStyle/>
        <a:p>
          <a:endParaRPr lang="ru-RU"/>
        </a:p>
      </dgm:t>
    </dgm:pt>
    <dgm:pt modelId="{8BB0BF38-55CA-4EBB-9A33-F7CBAF3553E4}" type="pres">
      <dgm:prSet presAssocID="{419CCAC8-E4B9-4497-8795-BAE8EFF70AA6}" presName="parTx" presStyleLbl="alignNode1" presStyleIdx="2" presStyleCnt="3">
        <dgm:presLayoutVars>
          <dgm:chMax val="0"/>
          <dgm:chPref val="0"/>
          <dgm:bulletEnabled val="1"/>
        </dgm:presLayoutVars>
      </dgm:prSet>
      <dgm:spPr/>
      <dgm:t>
        <a:bodyPr/>
        <a:lstStyle/>
        <a:p>
          <a:endParaRPr lang="ru-RU"/>
        </a:p>
      </dgm:t>
    </dgm:pt>
    <dgm:pt modelId="{2970AACE-536C-406E-B1C6-0F60BC7E45CF}" type="pres">
      <dgm:prSet presAssocID="{419CCAC8-E4B9-4497-8795-BAE8EFF70AA6}" presName="desTx" presStyleLbl="alignAccFollowNode1" presStyleIdx="2" presStyleCnt="3">
        <dgm:presLayoutVars>
          <dgm:bulletEnabled val="1"/>
        </dgm:presLayoutVars>
      </dgm:prSet>
      <dgm:spPr/>
      <dgm:t>
        <a:bodyPr/>
        <a:lstStyle/>
        <a:p>
          <a:endParaRPr lang="ru-RU"/>
        </a:p>
      </dgm:t>
    </dgm:pt>
  </dgm:ptLst>
  <dgm:cxnLst>
    <dgm:cxn modelId="{C313C6CB-E7E6-4958-94AB-05549EC59E6D}" srcId="{419CCAC8-E4B9-4497-8795-BAE8EFF70AA6}" destId="{47227A59-19B5-41DE-BFF2-8B8D91F0D623}" srcOrd="1" destOrd="0" parTransId="{339B2059-8921-4F40-AC4A-581F3B60F970}" sibTransId="{1867D396-7046-459F-824D-C0AA90CA69A8}"/>
    <dgm:cxn modelId="{EE6562BF-16B4-477D-AB17-190E2A05C936}" type="presOf" srcId="{C6A7809F-F5C0-4DB1-8810-3F63C810DBF2}" destId="{CC255053-6C98-4552-B80E-E78012F915D8}" srcOrd="0" destOrd="0" presId="urn:microsoft.com/office/officeart/2005/8/layout/hList1"/>
    <dgm:cxn modelId="{83B48700-4157-433F-A23C-32491D468A91}" srcId="{E769E923-E6A0-435B-9E7F-5727CE2D5935}" destId="{8CC57EF9-FBB6-49B0-AD8A-7AFECECF41E8}" srcOrd="2" destOrd="0" parTransId="{FE2EB47E-7E4A-4F63-BA31-D8EA93D1C647}" sibTransId="{E59ACEA0-C44A-46ED-AADC-73EF28FD6420}"/>
    <dgm:cxn modelId="{2F2C33DD-2DA4-4644-B2A1-4ED8CD5F79D2}" type="presOf" srcId="{E769E923-E6A0-435B-9E7F-5727CE2D5935}" destId="{9FAABB50-D9F6-43BA-A03F-6AE88E99AB8B}" srcOrd="0" destOrd="0" presId="urn:microsoft.com/office/officeart/2005/8/layout/hList1"/>
    <dgm:cxn modelId="{179E6E79-86AA-41BC-B1AC-3FE97AC22CE7}" srcId="{C6A7809F-F5C0-4DB1-8810-3F63C810DBF2}" destId="{E769E923-E6A0-435B-9E7F-5727CE2D5935}" srcOrd="1" destOrd="0" parTransId="{BA40E4E2-5770-478E-BD3D-2967E85A7E24}" sibTransId="{062E7BFA-32EE-49D4-8A61-EC12E8CAD97B}"/>
    <dgm:cxn modelId="{D22B3F09-C5ED-41DE-9860-DE4A0F238C3D}" srcId="{419CCAC8-E4B9-4497-8795-BAE8EFF70AA6}" destId="{91263717-32C2-4142-BB84-5CB1720A5E71}" srcOrd="0" destOrd="0" parTransId="{CF6E2466-7EE2-47E5-BF66-E5A8DC3DFC63}" sibTransId="{25E2D7C4-41F6-4F6A-A2E3-61828208B18E}"/>
    <dgm:cxn modelId="{A141C48D-48A4-435E-83DD-D71BA6D85F3A}" srcId="{E769E923-E6A0-435B-9E7F-5727CE2D5935}" destId="{A80D8FC3-B47E-4289-9498-0506318D9F7A}" srcOrd="1" destOrd="0" parTransId="{D2E15C4D-01BF-410E-81BC-66C6710E9351}" sibTransId="{A5C714C0-E026-4E46-BEFD-AAA2F6608F91}"/>
    <dgm:cxn modelId="{26B6B82A-CC1A-491C-89D0-D2E2245AB5F9}" type="presOf" srcId="{47227A59-19B5-41DE-BFF2-8B8D91F0D623}" destId="{2970AACE-536C-406E-B1C6-0F60BC7E45CF}" srcOrd="0" destOrd="1" presId="urn:microsoft.com/office/officeart/2005/8/layout/hList1"/>
    <dgm:cxn modelId="{0758DD77-9960-4A4F-AF85-EEB2A939EA80}" srcId="{E769E923-E6A0-435B-9E7F-5727CE2D5935}" destId="{9EDDD6A8-180A-494A-96EB-3E49495C55B1}" srcOrd="3" destOrd="0" parTransId="{4127FBD5-3D80-46BF-B7AB-0845C0842728}" sibTransId="{6F186335-1966-46B2-9C9D-765214C64E9A}"/>
    <dgm:cxn modelId="{EE2E8F2E-307E-4B66-AE55-34B9D51F9EEC}" srcId="{419CCAC8-E4B9-4497-8795-BAE8EFF70AA6}" destId="{99E87700-9C0E-4A06-9B78-563CDD4219F6}" srcOrd="2" destOrd="0" parTransId="{DE36AA5E-4E82-4FE0-BF58-264E0DF271AA}" sibTransId="{E2D0CD37-736C-4E34-AB39-F0AC5EDA2F72}"/>
    <dgm:cxn modelId="{558939B3-1945-4311-9B88-57D58D3B6E35}" type="presOf" srcId="{7ECC47D1-CE28-4663-B4F6-5708A8C015ED}" destId="{887E8AF4-F50D-4150-85AE-6601804F1212}" srcOrd="0" destOrd="0" presId="urn:microsoft.com/office/officeart/2005/8/layout/hList1"/>
    <dgm:cxn modelId="{1FDD3C69-760F-488C-AB6C-909CA5B4FB77}" type="presOf" srcId="{E21D68F0-FA87-4F41-86C3-BDD406278F99}" destId="{2970AACE-536C-406E-B1C6-0F60BC7E45CF}" srcOrd="0" destOrd="3" presId="urn:microsoft.com/office/officeart/2005/8/layout/hList1"/>
    <dgm:cxn modelId="{54AFD244-2E03-4597-B03A-75E170D7CE0B}" type="presOf" srcId="{8CC57EF9-FBB6-49B0-AD8A-7AFECECF41E8}" destId="{1B011BD0-1A27-41C1-8ABA-0DDC7F91BFCC}" srcOrd="0" destOrd="2" presId="urn:microsoft.com/office/officeart/2005/8/layout/hList1"/>
    <dgm:cxn modelId="{7D0B4F69-9380-4662-91C7-130FE4CE9DEE}" type="presOf" srcId="{9EDDD6A8-180A-494A-96EB-3E49495C55B1}" destId="{1B011BD0-1A27-41C1-8ABA-0DDC7F91BFCC}" srcOrd="0" destOrd="3" presId="urn:microsoft.com/office/officeart/2005/8/layout/hList1"/>
    <dgm:cxn modelId="{0FADAADD-EE01-4A37-8475-282BB2315277}" type="presOf" srcId="{99E87700-9C0E-4A06-9B78-563CDD4219F6}" destId="{2970AACE-536C-406E-B1C6-0F60BC7E45CF}" srcOrd="0" destOrd="2" presId="urn:microsoft.com/office/officeart/2005/8/layout/hList1"/>
    <dgm:cxn modelId="{6E022E00-5DA4-42F2-AB29-6BAFF85AC7C6}" srcId="{C6A7809F-F5C0-4DB1-8810-3F63C810DBF2}" destId="{419CCAC8-E4B9-4497-8795-BAE8EFF70AA6}" srcOrd="2" destOrd="0" parTransId="{FB40ABD3-13F6-4389-A501-C47E4D977F7E}" sibTransId="{644C4D21-20A0-4A7B-9598-CA4BC190C581}"/>
    <dgm:cxn modelId="{DDCED99E-1D1A-4473-9990-26EF357E80E2}" type="presOf" srcId="{A80D8FC3-B47E-4289-9498-0506318D9F7A}" destId="{1B011BD0-1A27-41C1-8ABA-0DDC7F91BFCC}" srcOrd="0" destOrd="1" presId="urn:microsoft.com/office/officeart/2005/8/layout/hList1"/>
    <dgm:cxn modelId="{0436F955-2118-48DA-A6B3-E42730814882}" srcId="{E769E923-E6A0-435B-9E7F-5727CE2D5935}" destId="{41E4419B-8084-4C03-A687-BA692E7BAB5C}" srcOrd="0" destOrd="0" parTransId="{84E3F6A6-6661-4CCB-A70B-7D1C1A8B53CE}" sibTransId="{24EC6E7E-565E-425A-9B57-A9DB90AC30A2}"/>
    <dgm:cxn modelId="{5AB937F9-37CB-4F20-A5B0-06BBC149C9C9}" type="presOf" srcId="{91263717-32C2-4142-BB84-5CB1720A5E71}" destId="{2970AACE-536C-406E-B1C6-0F60BC7E45CF}" srcOrd="0" destOrd="0" presId="urn:microsoft.com/office/officeart/2005/8/layout/hList1"/>
    <dgm:cxn modelId="{BEC408B6-E99B-4ADE-B839-280C098ED001}" type="presOf" srcId="{41E4419B-8084-4C03-A687-BA692E7BAB5C}" destId="{1B011BD0-1A27-41C1-8ABA-0DDC7F91BFCC}" srcOrd="0" destOrd="0" presId="urn:microsoft.com/office/officeart/2005/8/layout/hList1"/>
    <dgm:cxn modelId="{61E52A95-7F1C-40B7-B2BB-610597FDC7B6}" srcId="{C6A7809F-F5C0-4DB1-8810-3F63C810DBF2}" destId="{60A1A315-4768-44C4-8DA3-E6816EF1A579}" srcOrd="0" destOrd="0" parTransId="{20A081A6-AB0F-4FC7-BD65-8EEAC1785B55}" sibTransId="{71150F04-FBFC-4D60-BD58-74583E19548C}"/>
    <dgm:cxn modelId="{4F58A7DA-F382-4CFF-AB73-FE82F4A95524}" srcId="{60A1A315-4768-44C4-8DA3-E6816EF1A579}" destId="{7ECC47D1-CE28-4663-B4F6-5708A8C015ED}" srcOrd="0" destOrd="0" parTransId="{D5173E9B-67DF-46FF-B7C3-92E555725105}" sibTransId="{8036262B-7DD8-4AAF-8E50-E06E0FE992D3}"/>
    <dgm:cxn modelId="{F20F0AFE-7E12-497A-B32E-476D342A8F5D}" type="presOf" srcId="{419CCAC8-E4B9-4497-8795-BAE8EFF70AA6}" destId="{8BB0BF38-55CA-4EBB-9A33-F7CBAF3553E4}" srcOrd="0" destOrd="0" presId="urn:microsoft.com/office/officeart/2005/8/layout/hList1"/>
    <dgm:cxn modelId="{19DABA28-C198-4B2C-88D8-A09170F035C7}" srcId="{419CCAC8-E4B9-4497-8795-BAE8EFF70AA6}" destId="{E21D68F0-FA87-4F41-86C3-BDD406278F99}" srcOrd="3" destOrd="0" parTransId="{43C79BFA-0788-4EA6-9665-60EF03AE2A74}" sibTransId="{07B0322D-C307-44DD-8000-D854C5DADDEB}"/>
    <dgm:cxn modelId="{0FEF6D43-0311-4EDB-B367-F458081FFB2F}" type="presOf" srcId="{60A1A315-4768-44C4-8DA3-E6816EF1A579}" destId="{18937E4C-D03D-4492-8C22-FC00A4DAED3E}" srcOrd="0" destOrd="0" presId="urn:microsoft.com/office/officeart/2005/8/layout/hList1"/>
    <dgm:cxn modelId="{FD481DE2-2623-4779-8B77-ADA9137759E3}" type="presParOf" srcId="{CC255053-6C98-4552-B80E-E78012F915D8}" destId="{BDB5F198-90F4-4261-9DEA-640EFA61125E}" srcOrd="0" destOrd="0" presId="urn:microsoft.com/office/officeart/2005/8/layout/hList1"/>
    <dgm:cxn modelId="{4AB6D327-08E9-4119-887D-8AA9ECC5DCE4}" type="presParOf" srcId="{BDB5F198-90F4-4261-9DEA-640EFA61125E}" destId="{18937E4C-D03D-4492-8C22-FC00A4DAED3E}" srcOrd="0" destOrd="0" presId="urn:microsoft.com/office/officeart/2005/8/layout/hList1"/>
    <dgm:cxn modelId="{6C9EB93A-740F-4860-B8AA-F96321E468BA}" type="presParOf" srcId="{BDB5F198-90F4-4261-9DEA-640EFA61125E}" destId="{887E8AF4-F50D-4150-85AE-6601804F1212}" srcOrd="1" destOrd="0" presId="urn:microsoft.com/office/officeart/2005/8/layout/hList1"/>
    <dgm:cxn modelId="{27D70F1E-535D-4569-9E1D-5C7F937AED23}" type="presParOf" srcId="{CC255053-6C98-4552-B80E-E78012F915D8}" destId="{81BD3C31-6A3F-4289-94B1-2AA45D56E910}" srcOrd="1" destOrd="0" presId="urn:microsoft.com/office/officeart/2005/8/layout/hList1"/>
    <dgm:cxn modelId="{FDA6DE60-1DC5-4EE5-836F-A51C7C28B6CE}" type="presParOf" srcId="{CC255053-6C98-4552-B80E-E78012F915D8}" destId="{E2BB9591-BC09-4C91-9D48-117FC49DA3EE}" srcOrd="2" destOrd="0" presId="urn:microsoft.com/office/officeart/2005/8/layout/hList1"/>
    <dgm:cxn modelId="{3F1DCA7F-75BE-46E6-99C1-61A718B758AB}" type="presParOf" srcId="{E2BB9591-BC09-4C91-9D48-117FC49DA3EE}" destId="{9FAABB50-D9F6-43BA-A03F-6AE88E99AB8B}" srcOrd="0" destOrd="0" presId="urn:microsoft.com/office/officeart/2005/8/layout/hList1"/>
    <dgm:cxn modelId="{E34CD854-F443-430F-B570-4D7A2F1D7C4C}" type="presParOf" srcId="{E2BB9591-BC09-4C91-9D48-117FC49DA3EE}" destId="{1B011BD0-1A27-41C1-8ABA-0DDC7F91BFCC}" srcOrd="1" destOrd="0" presId="urn:microsoft.com/office/officeart/2005/8/layout/hList1"/>
    <dgm:cxn modelId="{6AEFDF33-0A2E-4E49-A5EB-51F1027A2631}" type="presParOf" srcId="{CC255053-6C98-4552-B80E-E78012F915D8}" destId="{6257EC58-B4C2-419A-95BF-EF795E2FDABA}" srcOrd="3" destOrd="0" presId="urn:microsoft.com/office/officeart/2005/8/layout/hList1"/>
    <dgm:cxn modelId="{E12C4ED8-AA00-4256-B6C7-59394C7008E2}" type="presParOf" srcId="{CC255053-6C98-4552-B80E-E78012F915D8}" destId="{2D48FBCE-B1BB-46CC-A294-43B6F30034DC}" srcOrd="4" destOrd="0" presId="urn:microsoft.com/office/officeart/2005/8/layout/hList1"/>
    <dgm:cxn modelId="{85FB2F74-368D-484E-BF35-8FB7148DB7B4}" type="presParOf" srcId="{2D48FBCE-B1BB-46CC-A294-43B6F30034DC}" destId="{8BB0BF38-55CA-4EBB-9A33-F7CBAF3553E4}" srcOrd="0" destOrd="0" presId="urn:microsoft.com/office/officeart/2005/8/layout/hList1"/>
    <dgm:cxn modelId="{F921EF0D-0FC9-4189-9DB9-C140400ACE88}" type="presParOf" srcId="{2D48FBCE-B1BB-46CC-A294-43B6F30034DC}" destId="{2970AACE-536C-406E-B1C6-0F60BC7E45C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47E7B5-1FE9-4768-8F4E-1E965DA9A09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ru-RU"/>
        </a:p>
      </dgm:t>
    </dgm:pt>
    <dgm:pt modelId="{F0A9A01B-19D5-445A-8AD3-F563DE48369F}">
      <dgm:prSet phldrT="[Текст]"/>
      <dgm:spPr>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b="1" dirty="0" smtClean="0"/>
            <a:t>Мета</a:t>
          </a:r>
          <a:endParaRPr lang="ru-RU" dirty="0"/>
        </a:p>
      </dgm:t>
    </dgm:pt>
    <dgm:pt modelId="{39EBE4E5-2A4A-4BCD-BF8E-3981A808AC66}" type="parTrans" cxnId="{B2E21DCC-8C8B-46AB-9812-E215A5784F36}">
      <dgm:prSet/>
      <dgm:spPr/>
      <dgm:t>
        <a:bodyPr/>
        <a:lstStyle/>
        <a:p>
          <a:endParaRPr lang="ru-RU"/>
        </a:p>
      </dgm:t>
    </dgm:pt>
    <dgm:pt modelId="{AE011088-1538-4FF3-8B50-8E34DA046339}" type="sibTrans" cxnId="{B2E21DCC-8C8B-46AB-9812-E215A5784F36}">
      <dgm:prSet/>
      <dgm:spPr/>
      <dgm:t>
        <a:bodyPr/>
        <a:lstStyle/>
        <a:p>
          <a:endParaRPr lang="ru-RU"/>
        </a:p>
      </dgm:t>
    </dgm:pt>
    <dgm:pt modelId="{303FC99C-AAD0-4F89-9FB6-256342E433E0}">
      <dgm:prSet phldrT="[Текст]"/>
      <dgm:spPr>
        <a:solidFill>
          <a:schemeClr val="accent6">
            <a:lumMod val="20000"/>
            <a:lumOff val="80000"/>
            <a:alpha val="41000"/>
          </a:schemeClr>
        </a:solidFill>
        <a:ln>
          <a:solidFill>
            <a:schemeClr val="accent6">
              <a:lumMod val="20000"/>
              <a:lumOff val="80000"/>
              <a:alpha val="78000"/>
            </a:schemeClr>
          </a:solidFill>
        </a:ln>
      </dgm:spPr>
      <dgm:t>
        <a:bodyPr/>
        <a:lstStyle/>
        <a:p>
          <a:r>
            <a:rPr lang="uk-UA" b="1" dirty="0" smtClean="0">
              <a:solidFill>
                <a:srgbClr val="C00000"/>
              </a:solidFill>
            </a:rPr>
            <a:t>Створення</a:t>
          </a:r>
          <a:r>
            <a:rPr lang="uk-UA" b="0" dirty="0" smtClean="0">
              <a:solidFill>
                <a:srgbClr val="002060"/>
              </a:solidFill>
            </a:rPr>
            <a:t> </a:t>
          </a:r>
          <a:r>
            <a:rPr lang="uk-UA" b="1" dirty="0" smtClean="0">
              <a:solidFill>
                <a:srgbClr val="C00000"/>
              </a:solidFill>
            </a:rPr>
            <a:t>середовища</a:t>
          </a:r>
          <a:r>
            <a:rPr lang="uk-UA" b="0" dirty="0" smtClean="0">
              <a:solidFill>
                <a:srgbClr val="002060"/>
              </a:solidFill>
            </a:rPr>
            <a:t>, що використовує дослідження для визначення, передбачення та задоволеності потреб суспільства, ринку праці та держави.</a:t>
          </a:r>
          <a:endParaRPr lang="ru-RU" dirty="0">
            <a:solidFill>
              <a:srgbClr val="002060"/>
            </a:solidFill>
          </a:endParaRPr>
        </a:p>
      </dgm:t>
    </dgm:pt>
    <dgm:pt modelId="{6432A5EA-D9D7-4235-A7EA-C2DCF5F76044}" type="parTrans" cxnId="{2D431713-EAC2-4C2A-AE5C-B2DD2C7DA8DF}">
      <dgm:prSet/>
      <dgm:spPr/>
      <dgm:t>
        <a:bodyPr/>
        <a:lstStyle/>
        <a:p>
          <a:endParaRPr lang="ru-RU"/>
        </a:p>
      </dgm:t>
    </dgm:pt>
    <dgm:pt modelId="{ECF4E417-EB02-4C70-AB7D-E17F4F7BE93B}" type="sibTrans" cxnId="{2D431713-EAC2-4C2A-AE5C-B2DD2C7DA8DF}">
      <dgm:prSet/>
      <dgm:spPr/>
      <dgm:t>
        <a:bodyPr/>
        <a:lstStyle/>
        <a:p>
          <a:endParaRPr lang="ru-RU"/>
        </a:p>
      </dgm:t>
    </dgm:pt>
    <dgm:pt modelId="{0F2037A1-5558-4FF6-AF26-DA383CDA3CB2}">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b="1" dirty="0" smtClean="0"/>
            <a:t>Ключові стратегії</a:t>
          </a:r>
          <a:endParaRPr lang="ru-RU" dirty="0"/>
        </a:p>
      </dgm:t>
    </dgm:pt>
    <dgm:pt modelId="{632297D9-DAF3-490A-B2C8-EDA460252C91}" type="parTrans" cxnId="{6BFC5927-03EF-4826-886E-138F3196CC51}">
      <dgm:prSet/>
      <dgm:spPr/>
      <dgm:t>
        <a:bodyPr/>
        <a:lstStyle/>
        <a:p>
          <a:endParaRPr lang="ru-RU"/>
        </a:p>
      </dgm:t>
    </dgm:pt>
    <dgm:pt modelId="{7D97403A-A639-436F-9D31-A614E5F0E7FE}" type="sibTrans" cxnId="{6BFC5927-03EF-4826-886E-138F3196CC51}">
      <dgm:prSet/>
      <dgm:spPr/>
      <dgm:t>
        <a:bodyPr/>
        <a:lstStyle/>
        <a:p>
          <a:endParaRPr lang="ru-RU"/>
        </a:p>
      </dgm:t>
    </dgm:pt>
    <dgm:pt modelId="{5505E5FE-E275-4A32-9EF6-6985228F7CBD}">
      <dgm:prSet phldrT="[Текст]"/>
      <dgm:spPr>
        <a:solidFill>
          <a:schemeClr val="accent5">
            <a:tint val="40000"/>
            <a:hueOff val="1622542"/>
            <a:satOff val="-11507"/>
            <a:lumOff val="-6548"/>
            <a:alpha val="78000"/>
          </a:schemeClr>
        </a:solidFill>
        <a:ln>
          <a:solidFill>
            <a:schemeClr val="accent5">
              <a:tint val="40000"/>
              <a:hueOff val="1622542"/>
              <a:satOff val="-11507"/>
              <a:lumOff val="-6548"/>
            </a:schemeClr>
          </a:solidFill>
        </a:ln>
      </dgm:spPr>
      <dgm:t>
        <a:bodyPr/>
        <a:lstStyle/>
        <a:p>
          <a:r>
            <a:rPr lang="uk-UA" b="1" dirty="0" smtClean="0">
              <a:solidFill>
                <a:srgbClr val="C00000"/>
              </a:solidFill>
            </a:rPr>
            <a:t>Створення віртуального </a:t>
          </a:r>
          <a:r>
            <a:rPr lang="uk-UA" b="1" dirty="0" err="1" smtClean="0">
              <a:solidFill>
                <a:srgbClr val="C00000"/>
              </a:solidFill>
            </a:rPr>
            <a:t>кампусу</a:t>
          </a:r>
          <a:r>
            <a:rPr lang="ru-RU" b="0" dirty="0" smtClean="0">
              <a:solidFill>
                <a:srgbClr val="002060"/>
              </a:solidFill>
            </a:rPr>
            <a:t>, </a:t>
          </a:r>
          <a:r>
            <a:rPr lang="uk-UA" b="0" dirty="0" smtClean="0">
              <a:solidFill>
                <a:srgbClr val="002060"/>
              </a:solidFill>
            </a:rPr>
            <a:t>що дозволить приносити якісно новий навчальний сервіс для студентів, викладачів, людей з обмеженими можливостями, людей, що не мають можливості отримати вищу освіту</a:t>
          </a:r>
          <a:r>
            <a:rPr lang="ru-RU" b="0" dirty="0" smtClean="0">
              <a:solidFill>
                <a:srgbClr val="002060"/>
              </a:solidFill>
            </a:rPr>
            <a:t>.</a:t>
          </a:r>
          <a:endParaRPr lang="ru-RU" dirty="0">
            <a:solidFill>
              <a:srgbClr val="002060"/>
            </a:solidFill>
          </a:endParaRPr>
        </a:p>
      </dgm:t>
    </dgm:pt>
    <dgm:pt modelId="{CA0EB043-6F56-4DAC-89F5-C575192C893B}" type="parTrans" cxnId="{DA39E5D1-02C2-4852-869E-B881BFE9C148}">
      <dgm:prSet/>
      <dgm:spPr/>
      <dgm:t>
        <a:bodyPr/>
        <a:lstStyle/>
        <a:p>
          <a:endParaRPr lang="ru-RU"/>
        </a:p>
      </dgm:t>
    </dgm:pt>
    <dgm:pt modelId="{2048CDE0-22EA-4C83-9A45-AD7D4DBB48D9}" type="sibTrans" cxnId="{DA39E5D1-02C2-4852-869E-B881BFE9C148}">
      <dgm:prSet/>
      <dgm:spPr/>
      <dgm:t>
        <a:bodyPr/>
        <a:lstStyle/>
        <a:p>
          <a:endParaRPr lang="ru-RU"/>
        </a:p>
      </dgm:t>
    </dgm:pt>
    <dgm:pt modelId="{6774FCF8-33B6-44AA-A160-DA2658D0893C}">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b="1" dirty="0" smtClean="0"/>
            <a:t>Індикатори успіху</a:t>
          </a:r>
          <a:endParaRPr lang="ru-RU" dirty="0"/>
        </a:p>
      </dgm:t>
    </dgm:pt>
    <dgm:pt modelId="{66530DFF-5686-45EB-800A-A81932488993}" type="parTrans" cxnId="{A1AB9BF3-B583-4AAF-BA55-E61F0034CF87}">
      <dgm:prSet/>
      <dgm:spPr/>
      <dgm:t>
        <a:bodyPr/>
        <a:lstStyle/>
        <a:p>
          <a:endParaRPr lang="ru-RU"/>
        </a:p>
      </dgm:t>
    </dgm:pt>
    <dgm:pt modelId="{A3D4BB1D-043C-4C73-B5E1-4B46D9571862}" type="sibTrans" cxnId="{A1AB9BF3-B583-4AAF-BA55-E61F0034CF87}">
      <dgm:prSet/>
      <dgm:spPr/>
      <dgm:t>
        <a:bodyPr/>
        <a:lstStyle/>
        <a:p>
          <a:endParaRPr lang="ru-RU"/>
        </a:p>
      </dgm:t>
    </dgm:pt>
    <dgm:pt modelId="{2775542F-3FAA-4B0C-8604-04A431880FD8}">
      <dgm:prSet phldrT="[Текст]"/>
      <dgm:spPr>
        <a:solidFill>
          <a:schemeClr val="accent5">
            <a:tint val="40000"/>
            <a:hueOff val="3245083"/>
            <a:satOff val="-23015"/>
            <a:lumOff val="-13095"/>
            <a:alpha val="82000"/>
          </a:schemeClr>
        </a:solidFill>
        <a:ln>
          <a:solidFill>
            <a:schemeClr val="accent5">
              <a:tint val="40000"/>
              <a:hueOff val="3245083"/>
              <a:satOff val="-23015"/>
              <a:lumOff val="-13095"/>
            </a:schemeClr>
          </a:solidFill>
        </a:ln>
      </dgm:spPr>
      <dgm:t>
        <a:bodyPr/>
        <a:lstStyle/>
        <a:p>
          <a:r>
            <a:rPr lang="uk-UA" b="1" dirty="0" smtClean="0">
              <a:solidFill>
                <a:srgbClr val="C00000"/>
              </a:solidFill>
            </a:rPr>
            <a:t>Кількість нових програм та навчальних дисциплін </a:t>
          </a:r>
          <a:r>
            <a:rPr lang="uk-UA" b="0" dirty="0" smtClean="0">
              <a:solidFill>
                <a:srgbClr val="002060"/>
              </a:solidFill>
            </a:rPr>
            <a:t>для</a:t>
          </a:r>
          <a:r>
            <a:rPr lang="ru-RU" b="0" dirty="0" smtClean="0">
              <a:solidFill>
                <a:srgbClr val="002060"/>
              </a:solidFill>
            </a:rPr>
            <a:t> онлайн</a:t>
          </a:r>
          <a:r>
            <a:rPr lang="uk-UA" b="0" dirty="0" smtClean="0">
              <a:solidFill>
                <a:srgbClr val="002060"/>
              </a:solidFill>
            </a:rPr>
            <a:t> та/чи гібридних систем</a:t>
          </a:r>
          <a:r>
            <a:rPr lang="ru-RU" b="0" dirty="0" smtClean="0">
              <a:solidFill>
                <a:srgbClr val="002060"/>
              </a:solidFill>
            </a:rPr>
            <a:t>.</a:t>
          </a:r>
          <a:endParaRPr lang="ru-RU" dirty="0">
            <a:solidFill>
              <a:srgbClr val="002060"/>
            </a:solidFill>
          </a:endParaRPr>
        </a:p>
      </dgm:t>
    </dgm:pt>
    <dgm:pt modelId="{20856AEE-16FC-42BD-AA71-3D50CB607B85}" type="parTrans" cxnId="{7D7DBA7A-6EB9-4DB7-AC03-B94E0B3E1976}">
      <dgm:prSet/>
      <dgm:spPr/>
      <dgm:t>
        <a:bodyPr/>
        <a:lstStyle/>
        <a:p>
          <a:endParaRPr lang="ru-RU"/>
        </a:p>
      </dgm:t>
    </dgm:pt>
    <dgm:pt modelId="{1FFBE487-7D57-427E-B9B3-AF94E376E26C}" type="sibTrans" cxnId="{7D7DBA7A-6EB9-4DB7-AC03-B94E0B3E1976}">
      <dgm:prSet/>
      <dgm:spPr/>
      <dgm:t>
        <a:bodyPr/>
        <a:lstStyle/>
        <a:p>
          <a:endParaRPr lang="ru-RU"/>
        </a:p>
      </dgm:t>
    </dgm:pt>
    <dgm:pt modelId="{7AA7F28C-F382-4C8D-83DC-1FC08EADC02F}">
      <dgm:prSet/>
      <dgm:spPr>
        <a:solidFill>
          <a:schemeClr val="accent5">
            <a:tint val="40000"/>
            <a:hueOff val="1622542"/>
            <a:satOff val="-11507"/>
            <a:lumOff val="-6548"/>
            <a:alpha val="78000"/>
          </a:schemeClr>
        </a:solidFill>
        <a:ln>
          <a:solidFill>
            <a:schemeClr val="accent5">
              <a:tint val="40000"/>
              <a:hueOff val="1622542"/>
              <a:satOff val="-11507"/>
              <a:lumOff val="-6548"/>
            </a:schemeClr>
          </a:solidFill>
        </a:ln>
      </dgm:spPr>
      <dgm:t>
        <a:bodyPr/>
        <a:lstStyle/>
        <a:p>
          <a:r>
            <a:rPr lang="uk-UA" b="1" dirty="0" smtClean="0">
              <a:solidFill>
                <a:srgbClr val="C00000"/>
              </a:solidFill>
            </a:rPr>
            <a:t>Використання партнерських зв’язків </a:t>
          </a:r>
          <a:r>
            <a:rPr lang="uk-UA" b="0" dirty="0" smtClean="0">
              <a:solidFill>
                <a:srgbClr val="002060"/>
              </a:solidFill>
            </a:rPr>
            <a:t>для впровадження нових програм</a:t>
          </a:r>
          <a:r>
            <a:rPr lang="ru-RU" b="0" dirty="0" smtClean="0">
              <a:solidFill>
                <a:srgbClr val="002060"/>
              </a:solidFill>
            </a:rPr>
            <a:t>.</a:t>
          </a:r>
          <a:endParaRPr lang="ru-RU" dirty="0">
            <a:solidFill>
              <a:srgbClr val="002060"/>
            </a:solidFill>
          </a:endParaRPr>
        </a:p>
      </dgm:t>
    </dgm:pt>
    <dgm:pt modelId="{A6877161-A9EB-4B49-B1F6-B65B176944B1}" type="parTrans" cxnId="{CC4CC0D7-9E76-427A-BF06-78A1EE90EAE3}">
      <dgm:prSet/>
      <dgm:spPr/>
      <dgm:t>
        <a:bodyPr/>
        <a:lstStyle/>
        <a:p>
          <a:endParaRPr lang="ru-RU"/>
        </a:p>
      </dgm:t>
    </dgm:pt>
    <dgm:pt modelId="{6D191F85-4C79-49F7-AB4F-F0E52757383D}" type="sibTrans" cxnId="{CC4CC0D7-9E76-427A-BF06-78A1EE90EAE3}">
      <dgm:prSet/>
      <dgm:spPr/>
      <dgm:t>
        <a:bodyPr/>
        <a:lstStyle/>
        <a:p>
          <a:endParaRPr lang="ru-RU"/>
        </a:p>
      </dgm:t>
    </dgm:pt>
    <dgm:pt modelId="{2EED1519-8D2A-4DED-A8BD-2213C1C5C792}">
      <dgm:prSet/>
      <dgm:spPr>
        <a:solidFill>
          <a:schemeClr val="accent5">
            <a:tint val="40000"/>
            <a:hueOff val="1622542"/>
            <a:satOff val="-11507"/>
            <a:lumOff val="-6548"/>
            <a:alpha val="78000"/>
          </a:schemeClr>
        </a:solidFill>
        <a:ln>
          <a:solidFill>
            <a:schemeClr val="accent5">
              <a:tint val="40000"/>
              <a:hueOff val="1622542"/>
              <a:satOff val="-11507"/>
              <a:lumOff val="-6548"/>
            </a:schemeClr>
          </a:solidFill>
        </a:ln>
      </dgm:spPr>
      <dgm:t>
        <a:bodyPr/>
        <a:lstStyle/>
        <a:p>
          <a:r>
            <a:rPr lang="uk-UA" b="1" dirty="0" smtClean="0">
              <a:solidFill>
                <a:srgbClr val="C00000"/>
              </a:solidFill>
            </a:rPr>
            <a:t>Покращення та підтримка факультетських дослідницьких програм </a:t>
          </a:r>
          <a:r>
            <a:rPr lang="uk-UA" b="0" dirty="0" smtClean="0">
              <a:solidFill>
                <a:srgbClr val="002060"/>
              </a:solidFill>
            </a:rPr>
            <a:t>шляхом залучення до них студентів, партнерів, громадських організацій, державних установ тощо. </a:t>
          </a:r>
          <a:endParaRPr lang="ru-RU" dirty="0">
            <a:solidFill>
              <a:srgbClr val="002060"/>
            </a:solidFill>
          </a:endParaRPr>
        </a:p>
      </dgm:t>
    </dgm:pt>
    <dgm:pt modelId="{D98C6CE9-6B6D-4851-A2AC-CC5A491B5DCF}" type="parTrans" cxnId="{7EB42AAF-4B2C-439E-99A7-DCF6AFB1D756}">
      <dgm:prSet/>
      <dgm:spPr/>
      <dgm:t>
        <a:bodyPr/>
        <a:lstStyle/>
        <a:p>
          <a:endParaRPr lang="ru-RU"/>
        </a:p>
      </dgm:t>
    </dgm:pt>
    <dgm:pt modelId="{94BE11E1-3AC1-4F8B-9483-84FBEEBC7012}" type="sibTrans" cxnId="{7EB42AAF-4B2C-439E-99A7-DCF6AFB1D756}">
      <dgm:prSet/>
      <dgm:spPr/>
      <dgm:t>
        <a:bodyPr/>
        <a:lstStyle/>
        <a:p>
          <a:endParaRPr lang="ru-RU"/>
        </a:p>
      </dgm:t>
    </dgm:pt>
    <dgm:pt modelId="{56552FF0-29A9-4BA9-8081-2C12F47BFE6A}">
      <dgm:prSet/>
      <dgm:spPr>
        <a:solidFill>
          <a:schemeClr val="accent5">
            <a:tint val="40000"/>
            <a:hueOff val="3245083"/>
            <a:satOff val="-23015"/>
            <a:lumOff val="-13095"/>
            <a:alpha val="82000"/>
          </a:schemeClr>
        </a:solidFill>
        <a:ln>
          <a:solidFill>
            <a:schemeClr val="accent5">
              <a:tint val="40000"/>
              <a:hueOff val="3245083"/>
              <a:satOff val="-23015"/>
              <a:lumOff val="-13095"/>
            </a:schemeClr>
          </a:solidFill>
        </a:ln>
      </dgm:spPr>
      <dgm:t>
        <a:bodyPr/>
        <a:lstStyle/>
        <a:p>
          <a:r>
            <a:rPr lang="uk-UA" b="1" dirty="0" smtClean="0">
              <a:solidFill>
                <a:srgbClr val="C00000"/>
              </a:solidFill>
            </a:rPr>
            <a:t>Кількість тренінг-програм</a:t>
          </a:r>
          <a:r>
            <a:rPr lang="uk-UA" b="0" dirty="0" smtClean="0">
              <a:solidFill>
                <a:srgbClr val="002060"/>
              </a:solidFill>
            </a:rPr>
            <a:t>, що пропонуються для віртуального університету. </a:t>
          </a:r>
          <a:endParaRPr lang="ru-RU" dirty="0">
            <a:solidFill>
              <a:srgbClr val="002060"/>
            </a:solidFill>
          </a:endParaRPr>
        </a:p>
      </dgm:t>
    </dgm:pt>
    <dgm:pt modelId="{2950F4B1-44E9-4009-9D54-FB643FE84981}" type="parTrans" cxnId="{8425D2F4-935C-49D7-AB8E-420BC44FFB83}">
      <dgm:prSet/>
      <dgm:spPr/>
      <dgm:t>
        <a:bodyPr/>
        <a:lstStyle/>
        <a:p>
          <a:endParaRPr lang="ru-RU"/>
        </a:p>
      </dgm:t>
    </dgm:pt>
    <dgm:pt modelId="{1BFFDF18-0709-4276-874E-8E8EED8EB9CD}" type="sibTrans" cxnId="{8425D2F4-935C-49D7-AB8E-420BC44FFB83}">
      <dgm:prSet/>
      <dgm:spPr/>
      <dgm:t>
        <a:bodyPr/>
        <a:lstStyle/>
        <a:p>
          <a:endParaRPr lang="ru-RU"/>
        </a:p>
      </dgm:t>
    </dgm:pt>
    <dgm:pt modelId="{08617214-1EBA-4E68-953D-D5131CFF0B4F}">
      <dgm:prSet/>
      <dgm:spPr>
        <a:solidFill>
          <a:schemeClr val="accent5">
            <a:tint val="40000"/>
            <a:hueOff val="3245083"/>
            <a:satOff val="-23015"/>
            <a:lumOff val="-13095"/>
            <a:alpha val="82000"/>
          </a:schemeClr>
        </a:solidFill>
        <a:ln>
          <a:solidFill>
            <a:schemeClr val="accent5">
              <a:tint val="40000"/>
              <a:hueOff val="3245083"/>
              <a:satOff val="-23015"/>
              <a:lumOff val="-13095"/>
            </a:schemeClr>
          </a:solidFill>
        </a:ln>
      </dgm:spPr>
      <dgm:t>
        <a:bodyPr/>
        <a:lstStyle/>
        <a:p>
          <a:r>
            <a:rPr lang="uk-UA" b="0" dirty="0" smtClean="0">
              <a:solidFill>
                <a:srgbClr val="002060"/>
              </a:solidFill>
            </a:rPr>
            <a:t>Створення центру альтернативної енергетики.</a:t>
          </a:r>
          <a:endParaRPr lang="ru-RU" dirty="0">
            <a:solidFill>
              <a:srgbClr val="002060"/>
            </a:solidFill>
          </a:endParaRPr>
        </a:p>
      </dgm:t>
    </dgm:pt>
    <dgm:pt modelId="{DCB60C47-B214-4EA4-A923-399451DA4302}" type="parTrans" cxnId="{B9C288E4-5F9C-48D4-9763-1C18B321F4D3}">
      <dgm:prSet/>
      <dgm:spPr/>
      <dgm:t>
        <a:bodyPr/>
        <a:lstStyle/>
        <a:p>
          <a:endParaRPr lang="ru-RU"/>
        </a:p>
      </dgm:t>
    </dgm:pt>
    <dgm:pt modelId="{93FEBE1C-40E2-4EA4-AA84-7C95BA69878E}" type="sibTrans" cxnId="{B9C288E4-5F9C-48D4-9763-1C18B321F4D3}">
      <dgm:prSet/>
      <dgm:spPr/>
      <dgm:t>
        <a:bodyPr/>
        <a:lstStyle/>
        <a:p>
          <a:endParaRPr lang="ru-RU"/>
        </a:p>
      </dgm:t>
    </dgm:pt>
    <dgm:pt modelId="{EED56EF6-2533-4F44-AD41-228581897EB3}">
      <dgm:prSet/>
      <dgm:spPr>
        <a:solidFill>
          <a:schemeClr val="accent5">
            <a:tint val="40000"/>
            <a:hueOff val="3245083"/>
            <a:satOff val="-23015"/>
            <a:lumOff val="-13095"/>
            <a:alpha val="82000"/>
          </a:schemeClr>
        </a:solidFill>
        <a:ln>
          <a:solidFill>
            <a:schemeClr val="accent5">
              <a:tint val="40000"/>
              <a:hueOff val="3245083"/>
              <a:satOff val="-23015"/>
              <a:lumOff val="-13095"/>
            </a:schemeClr>
          </a:solidFill>
        </a:ln>
      </dgm:spPr>
      <dgm:t>
        <a:bodyPr/>
        <a:lstStyle/>
        <a:p>
          <a:r>
            <a:rPr lang="uk-UA" b="1" dirty="0" smtClean="0">
              <a:solidFill>
                <a:srgbClr val="C00000"/>
              </a:solidFill>
            </a:rPr>
            <a:t>Кількість студентів</a:t>
          </a:r>
          <a:r>
            <a:rPr lang="uk-UA" b="0" dirty="0" smtClean="0">
              <a:solidFill>
                <a:srgbClr val="002060"/>
              </a:solidFill>
            </a:rPr>
            <a:t>, залучених у дослідження на компенсаційних умовах. </a:t>
          </a:r>
          <a:endParaRPr lang="ru-RU" dirty="0">
            <a:solidFill>
              <a:srgbClr val="002060"/>
            </a:solidFill>
          </a:endParaRPr>
        </a:p>
      </dgm:t>
    </dgm:pt>
    <dgm:pt modelId="{84CA5247-33CF-4153-ACBB-F0E48428F641}" type="parTrans" cxnId="{2A77D544-E297-4246-A4E4-00B5EEE70635}">
      <dgm:prSet/>
      <dgm:spPr/>
      <dgm:t>
        <a:bodyPr/>
        <a:lstStyle/>
        <a:p>
          <a:endParaRPr lang="ru-RU"/>
        </a:p>
      </dgm:t>
    </dgm:pt>
    <dgm:pt modelId="{C013FF6C-9B0B-4AF3-BD05-421E54CED2EC}" type="sibTrans" cxnId="{2A77D544-E297-4246-A4E4-00B5EEE70635}">
      <dgm:prSet/>
      <dgm:spPr/>
      <dgm:t>
        <a:bodyPr/>
        <a:lstStyle/>
        <a:p>
          <a:endParaRPr lang="ru-RU"/>
        </a:p>
      </dgm:t>
    </dgm:pt>
    <dgm:pt modelId="{3116CFB8-F562-41CB-83F4-6B9E93A3116F}">
      <dgm:prSet/>
      <dgm:spPr>
        <a:solidFill>
          <a:schemeClr val="accent5">
            <a:tint val="40000"/>
            <a:hueOff val="3245083"/>
            <a:satOff val="-23015"/>
            <a:lumOff val="-13095"/>
            <a:alpha val="82000"/>
          </a:schemeClr>
        </a:solidFill>
        <a:ln>
          <a:solidFill>
            <a:schemeClr val="accent5">
              <a:tint val="40000"/>
              <a:hueOff val="3245083"/>
              <a:satOff val="-23015"/>
              <a:lumOff val="-13095"/>
            </a:schemeClr>
          </a:solidFill>
        </a:ln>
      </dgm:spPr>
      <dgm:t>
        <a:bodyPr/>
        <a:lstStyle/>
        <a:p>
          <a:r>
            <a:rPr lang="uk-UA" b="1" dirty="0" smtClean="0">
              <a:solidFill>
                <a:srgbClr val="C00000"/>
              </a:solidFill>
            </a:rPr>
            <a:t>Кількість студентів</a:t>
          </a:r>
          <a:r>
            <a:rPr lang="uk-UA" b="0" dirty="0" smtClean="0">
              <a:solidFill>
                <a:srgbClr val="002060"/>
              </a:solidFill>
            </a:rPr>
            <a:t>, що навчаються на магістерських та кандидатських програмах. </a:t>
          </a:r>
          <a:endParaRPr lang="ru-RU" dirty="0">
            <a:solidFill>
              <a:srgbClr val="002060"/>
            </a:solidFill>
          </a:endParaRPr>
        </a:p>
      </dgm:t>
    </dgm:pt>
    <dgm:pt modelId="{4DE0B1C2-3DC5-4804-B51E-8F3B0527E01F}" type="parTrans" cxnId="{428C4570-7B34-415C-A895-082D58762D30}">
      <dgm:prSet/>
      <dgm:spPr/>
      <dgm:t>
        <a:bodyPr/>
        <a:lstStyle/>
        <a:p>
          <a:endParaRPr lang="ru-RU"/>
        </a:p>
      </dgm:t>
    </dgm:pt>
    <dgm:pt modelId="{9E0028F1-B452-42D0-B314-848BC06A761A}" type="sibTrans" cxnId="{428C4570-7B34-415C-A895-082D58762D30}">
      <dgm:prSet/>
      <dgm:spPr/>
      <dgm:t>
        <a:bodyPr/>
        <a:lstStyle/>
        <a:p>
          <a:endParaRPr lang="ru-RU"/>
        </a:p>
      </dgm:t>
    </dgm:pt>
    <dgm:pt modelId="{EB1C6F6B-D4C8-4364-8718-E661FF2D7181}">
      <dgm:prSet/>
      <dgm:spPr>
        <a:solidFill>
          <a:schemeClr val="accent5">
            <a:tint val="40000"/>
            <a:hueOff val="3245083"/>
            <a:satOff val="-23015"/>
            <a:lumOff val="-13095"/>
            <a:alpha val="82000"/>
          </a:schemeClr>
        </a:solidFill>
        <a:ln>
          <a:solidFill>
            <a:schemeClr val="accent5">
              <a:tint val="40000"/>
              <a:hueOff val="3245083"/>
              <a:satOff val="-23015"/>
              <a:lumOff val="-13095"/>
            </a:schemeClr>
          </a:solidFill>
        </a:ln>
      </dgm:spPr>
      <dgm:t>
        <a:bodyPr/>
        <a:lstStyle/>
        <a:p>
          <a:r>
            <a:rPr lang="uk-UA" b="1" dirty="0" smtClean="0">
              <a:solidFill>
                <a:srgbClr val="C00000"/>
              </a:solidFill>
            </a:rPr>
            <a:t>Кількість конференцій</a:t>
          </a:r>
          <a:r>
            <a:rPr lang="uk-UA" b="0" dirty="0" smtClean="0">
              <a:solidFill>
                <a:srgbClr val="002060"/>
              </a:solidFill>
            </a:rPr>
            <a:t> за участю запрошених професорів із закордонних університетів. </a:t>
          </a:r>
          <a:endParaRPr lang="ru-RU" dirty="0">
            <a:solidFill>
              <a:srgbClr val="002060"/>
            </a:solidFill>
          </a:endParaRPr>
        </a:p>
      </dgm:t>
    </dgm:pt>
    <dgm:pt modelId="{D212FBAF-5B49-4B68-B4A5-BA5908C46440}" type="parTrans" cxnId="{4A60268D-2396-4FAE-BC72-63F53DAB8A44}">
      <dgm:prSet/>
      <dgm:spPr/>
      <dgm:t>
        <a:bodyPr/>
        <a:lstStyle/>
        <a:p>
          <a:endParaRPr lang="ru-RU"/>
        </a:p>
      </dgm:t>
    </dgm:pt>
    <dgm:pt modelId="{4E710F50-A5D4-4F31-8407-FBC160682968}" type="sibTrans" cxnId="{4A60268D-2396-4FAE-BC72-63F53DAB8A44}">
      <dgm:prSet/>
      <dgm:spPr/>
      <dgm:t>
        <a:bodyPr/>
        <a:lstStyle/>
        <a:p>
          <a:endParaRPr lang="ru-RU"/>
        </a:p>
      </dgm:t>
    </dgm:pt>
    <dgm:pt modelId="{692A4947-39E6-4666-99A0-36BF891F2CB0}">
      <dgm:prSet phldrT="[Текст]"/>
      <dgm:spPr>
        <a:solidFill>
          <a:schemeClr val="accent6">
            <a:lumMod val="20000"/>
            <a:lumOff val="80000"/>
            <a:alpha val="41000"/>
          </a:schemeClr>
        </a:solidFill>
        <a:ln>
          <a:solidFill>
            <a:schemeClr val="accent6">
              <a:lumMod val="20000"/>
              <a:lumOff val="80000"/>
              <a:alpha val="78000"/>
            </a:schemeClr>
          </a:solidFill>
        </a:ln>
      </dgm:spPr>
      <dgm:t>
        <a:bodyPr/>
        <a:lstStyle/>
        <a:p>
          <a:r>
            <a:rPr lang="uk-UA" b="0" dirty="0" smtClean="0">
              <a:solidFill>
                <a:srgbClr val="002060"/>
              </a:solidFill>
            </a:rPr>
            <a:t> ХДУ вирішує необхідні проблеми шляхом </a:t>
          </a:r>
          <a:r>
            <a:rPr lang="uk-UA" b="1" dirty="0" smtClean="0">
              <a:solidFill>
                <a:srgbClr val="C00000"/>
              </a:solidFill>
            </a:rPr>
            <a:t>введення інноваційних програм</a:t>
          </a:r>
          <a:r>
            <a:rPr lang="uk-UA" b="0" dirty="0" smtClean="0">
              <a:solidFill>
                <a:srgbClr val="002060"/>
              </a:solidFill>
            </a:rPr>
            <a:t>, нових видів співпраці з ринком праці, громадськими організаціями та державними установами, а також ефективне </a:t>
          </a:r>
          <a:r>
            <a:rPr lang="uk-UA" b="1" dirty="0" smtClean="0">
              <a:solidFill>
                <a:srgbClr val="C00000"/>
              </a:solidFill>
            </a:rPr>
            <a:t>використання</a:t>
          </a:r>
          <a:r>
            <a:rPr lang="uk-UA" b="0" dirty="0" smtClean="0">
              <a:solidFill>
                <a:srgbClr val="002060"/>
              </a:solidFill>
            </a:rPr>
            <a:t> </a:t>
          </a:r>
          <a:r>
            <a:rPr lang="uk-UA" b="1" dirty="0" smtClean="0">
              <a:solidFill>
                <a:srgbClr val="C00000"/>
              </a:solidFill>
            </a:rPr>
            <a:t>ресурсів</a:t>
          </a:r>
          <a:r>
            <a:rPr lang="uk-UA" b="0" dirty="0" smtClean="0">
              <a:solidFill>
                <a:srgbClr val="002060"/>
              </a:solidFill>
            </a:rPr>
            <a:t> та університетський вплив. </a:t>
          </a:r>
          <a:endParaRPr lang="ru-RU" dirty="0">
            <a:solidFill>
              <a:srgbClr val="002060"/>
            </a:solidFill>
          </a:endParaRPr>
        </a:p>
      </dgm:t>
    </dgm:pt>
    <dgm:pt modelId="{9DCB84DA-9F17-426D-8B96-AC52DEA1AF3C}" type="parTrans" cxnId="{70A539E5-1EDD-44AE-86CF-618AEDA7F9F3}">
      <dgm:prSet/>
      <dgm:spPr/>
      <dgm:t>
        <a:bodyPr/>
        <a:lstStyle/>
        <a:p>
          <a:endParaRPr lang="ru-RU"/>
        </a:p>
      </dgm:t>
    </dgm:pt>
    <dgm:pt modelId="{846C1EEE-4BDC-481B-8DD3-D179C3582102}" type="sibTrans" cxnId="{70A539E5-1EDD-44AE-86CF-618AEDA7F9F3}">
      <dgm:prSet/>
      <dgm:spPr/>
      <dgm:t>
        <a:bodyPr/>
        <a:lstStyle/>
        <a:p>
          <a:endParaRPr lang="ru-RU"/>
        </a:p>
      </dgm:t>
    </dgm:pt>
    <dgm:pt modelId="{89895FFA-BBB1-482D-8154-7D723FBB7309}" type="pres">
      <dgm:prSet presAssocID="{6A47E7B5-1FE9-4768-8F4E-1E965DA9A099}" presName="Name0" presStyleCnt="0">
        <dgm:presLayoutVars>
          <dgm:dir/>
          <dgm:animLvl val="lvl"/>
          <dgm:resizeHandles val="exact"/>
        </dgm:presLayoutVars>
      </dgm:prSet>
      <dgm:spPr/>
      <dgm:t>
        <a:bodyPr/>
        <a:lstStyle/>
        <a:p>
          <a:endParaRPr lang="ru-RU"/>
        </a:p>
      </dgm:t>
    </dgm:pt>
    <dgm:pt modelId="{A582A792-75A0-42DC-8E3E-1F03D7BBB9AF}" type="pres">
      <dgm:prSet presAssocID="{F0A9A01B-19D5-445A-8AD3-F563DE48369F}" presName="composite" presStyleCnt="0"/>
      <dgm:spPr/>
      <dgm:t>
        <a:bodyPr/>
        <a:lstStyle/>
        <a:p>
          <a:endParaRPr lang="ru-RU"/>
        </a:p>
      </dgm:t>
    </dgm:pt>
    <dgm:pt modelId="{93C7E90A-50BC-4FB9-B25A-C8150411C968}" type="pres">
      <dgm:prSet presAssocID="{F0A9A01B-19D5-445A-8AD3-F563DE48369F}" presName="parTx" presStyleLbl="alignNode1" presStyleIdx="0" presStyleCnt="3">
        <dgm:presLayoutVars>
          <dgm:chMax val="0"/>
          <dgm:chPref val="0"/>
          <dgm:bulletEnabled val="1"/>
        </dgm:presLayoutVars>
      </dgm:prSet>
      <dgm:spPr/>
      <dgm:t>
        <a:bodyPr/>
        <a:lstStyle/>
        <a:p>
          <a:endParaRPr lang="ru-RU"/>
        </a:p>
      </dgm:t>
    </dgm:pt>
    <dgm:pt modelId="{2895ACD9-EBEA-49B4-85D3-515F0C2EC876}" type="pres">
      <dgm:prSet presAssocID="{F0A9A01B-19D5-445A-8AD3-F563DE48369F}" presName="desTx" presStyleLbl="alignAccFollowNode1" presStyleIdx="0" presStyleCnt="3">
        <dgm:presLayoutVars>
          <dgm:bulletEnabled val="1"/>
        </dgm:presLayoutVars>
      </dgm:prSet>
      <dgm:spPr/>
      <dgm:t>
        <a:bodyPr/>
        <a:lstStyle/>
        <a:p>
          <a:endParaRPr lang="ru-RU"/>
        </a:p>
      </dgm:t>
    </dgm:pt>
    <dgm:pt modelId="{D38D7E02-FB37-4221-8800-47B344A21ECC}" type="pres">
      <dgm:prSet presAssocID="{AE011088-1538-4FF3-8B50-8E34DA046339}" presName="space" presStyleCnt="0"/>
      <dgm:spPr/>
      <dgm:t>
        <a:bodyPr/>
        <a:lstStyle/>
        <a:p>
          <a:endParaRPr lang="ru-RU"/>
        </a:p>
      </dgm:t>
    </dgm:pt>
    <dgm:pt modelId="{1C3ED4A3-D1DD-4B64-94C4-ECD834681F46}" type="pres">
      <dgm:prSet presAssocID="{0F2037A1-5558-4FF6-AF26-DA383CDA3CB2}" presName="composite" presStyleCnt="0"/>
      <dgm:spPr/>
      <dgm:t>
        <a:bodyPr/>
        <a:lstStyle/>
        <a:p>
          <a:endParaRPr lang="ru-RU"/>
        </a:p>
      </dgm:t>
    </dgm:pt>
    <dgm:pt modelId="{62C9BD12-688C-4254-8BB9-806422114EFA}" type="pres">
      <dgm:prSet presAssocID="{0F2037A1-5558-4FF6-AF26-DA383CDA3CB2}" presName="parTx" presStyleLbl="alignNode1" presStyleIdx="1" presStyleCnt="3">
        <dgm:presLayoutVars>
          <dgm:chMax val="0"/>
          <dgm:chPref val="0"/>
          <dgm:bulletEnabled val="1"/>
        </dgm:presLayoutVars>
      </dgm:prSet>
      <dgm:spPr/>
      <dgm:t>
        <a:bodyPr/>
        <a:lstStyle/>
        <a:p>
          <a:endParaRPr lang="ru-RU"/>
        </a:p>
      </dgm:t>
    </dgm:pt>
    <dgm:pt modelId="{1FC42EC2-7424-4224-BE96-E84731146634}" type="pres">
      <dgm:prSet presAssocID="{0F2037A1-5558-4FF6-AF26-DA383CDA3CB2}" presName="desTx" presStyleLbl="alignAccFollowNode1" presStyleIdx="1" presStyleCnt="3">
        <dgm:presLayoutVars>
          <dgm:bulletEnabled val="1"/>
        </dgm:presLayoutVars>
      </dgm:prSet>
      <dgm:spPr/>
      <dgm:t>
        <a:bodyPr/>
        <a:lstStyle/>
        <a:p>
          <a:endParaRPr lang="ru-RU"/>
        </a:p>
      </dgm:t>
    </dgm:pt>
    <dgm:pt modelId="{0B10A621-9766-4CC7-963D-48D739C7FAFF}" type="pres">
      <dgm:prSet presAssocID="{7D97403A-A639-436F-9D31-A614E5F0E7FE}" presName="space" presStyleCnt="0"/>
      <dgm:spPr/>
      <dgm:t>
        <a:bodyPr/>
        <a:lstStyle/>
        <a:p>
          <a:endParaRPr lang="ru-RU"/>
        </a:p>
      </dgm:t>
    </dgm:pt>
    <dgm:pt modelId="{22F4425C-02C1-43F8-BBCF-8E72CA8FE328}" type="pres">
      <dgm:prSet presAssocID="{6774FCF8-33B6-44AA-A160-DA2658D0893C}" presName="composite" presStyleCnt="0"/>
      <dgm:spPr/>
      <dgm:t>
        <a:bodyPr/>
        <a:lstStyle/>
        <a:p>
          <a:endParaRPr lang="ru-RU"/>
        </a:p>
      </dgm:t>
    </dgm:pt>
    <dgm:pt modelId="{88E25DAD-A830-44CD-A9E0-AF88E3638D35}" type="pres">
      <dgm:prSet presAssocID="{6774FCF8-33B6-44AA-A160-DA2658D0893C}" presName="parTx" presStyleLbl="alignNode1" presStyleIdx="2" presStyleCnt="3">
        <dgm:presLayoutVars>
          <dgm:chMax val="0"/>
          <dgm:chPref val="0"/>
          <dgm:bulletEnabled val="1"/>
        </dgm:presLayoutVars>
      </dgm:prSet>
      <dgm:spPr/>
      <dgm:t>
        <a:bodyPr/>
        <a:lstStyle/>
        <a:p>
          <a:endParaRPr lang="ru-RU"/>
        </a:p>
      </dgm:t>
    </dgm:pt>
    <dgm:pt modelId="{36FA59D7-96EC-437E-9E9B-1E6551A39CAF}" type="pres">
      <dgm:prSet presAssocID="{6774FCF8-33B6-44AA-A160-DA2658D0893C}" presName="desTx" presStyleLbl="alignAccFollowNode1" presStyleIdx="2" presStyleCnt="3">
        <dgm:presLayoutVars>
          <dgm:bulletEnabled val="1"/>
        </dgm:presLayoutVars>
      </dgm:prSet>
      <dgm:spPr/>
      <dgm:t>
        <a:bodyPr/>
        <a:lstStyle/>
        <a:p>
          <a:endParaRPr lang="ru-RU"/>
        </a:p>
      </dgm:t>
    </dgm:pt>
  </dgm:ptLst>
  <dgm:cxnLst>
    <dgm:cxn modelId="{050D939D-5B90-46D5-98E4-2C0860203478}" type="presOf" srcId="{7AA7F28C-F382-4C8D-83DC-1FC08EADC02F}" destId="{1FC42EC2-7424-4224-BE96-E84731146634}" srcOrd="0" destOrd="1" presId="urn:microsoft.com/office/officeart/2005/8/layout/hList1"/>
    <dgm:cxn modelId="{B88996F0-9DEF-484B-AB2E-EF81902BFB98}" type="presOf" srcId="{F0A9A01B-19D5-445A-8AD3-F563DE48369F}" destId="{93C7E90A-50BC-4FB9-B25A-C8150411C968}" srcOrd="0" destOrd="0" presId="urn:microsoft.com/office/officeart/2005/8/layout/hList1"/>
    <dgm:cxn modelId="{472AE3AB-EE15-4001-AD86-51D485D0735E}" type="presOf" srcId="{6774FCF8-33B6-44AA-A160-DA2658D0893C}" destId="{88E25DAD-A830-44CD-A9E0-AF88E3638D35}" srcOrd="0" destOrd="0" presId="urn:microsoft.com/office/officeart/2005/8/layout/hList1"/>
    <dgm:cxn modelId="{F215CD1F-EDF4-44F4-909E-B5441267FD62}" type="presOf" srcId="{08617214-1EBA-4E68-953D-D5131CFF0B4F}" destId="{36FA59D7-96EC-437E-9E9B-1E6551A39CAF}" srcOrd="0" destOrd="2" presId="urn:microsoft.com/office/officeart/2005/8/layout/hList1"/>
    <dgm:cxn modelId="{428C4570-7B34-415C-A895-082D58762D30}" srcId="{6774FCF8-33B6-44AA-A160-DA2658D0893C}" destId="{3116CFB8-F562-41CB-83F4-6B9E93A3116F}" srcOrd="4" destOrd="0" parTransId="{4DE0B1C2-3DC5-4804-B51E-8F3B0527E01F}" sibTransId="{9E0028F1-B452-42D0-B314-848BC06A761A}"/>
    <dgm:cxn modelId="{AE78D2DD-9DD3-4EEA-84A6-AC105211F872}" type="presOf" srcId="{2EED1519-8D2A-4DED-A8BD-2213C1C5C792}" destId="{1FC42EC2-7424-4224-BE96-E84731146634}" srcOrd="0" destOrd="2" presId="urn:microsoft.com/office/officeart/2005/8/layout/hList1"/>
    <dgm:cxn modelId="{F1064D58-9523-4CEC-B4DB-7F783FD2797C}" type="presOf" srcId="{303FC99C-AAD0-4F89-9FB6-256342E433E0}" destId="{2895ACD9-EBEA-49B4-85D3-515F0C2EC876}" srcOrd="0" destOrd="0" presId="urn:microsoft.com/office/officeart/2005/8/layout/hList1"/>
    <dgm:cxn modelId="{70A539E5-1EDD-44AE-86CF-618AEDA7F9F3}" srcId="{F0A9A01B-19D5-445A-8AD3-F563DE48369F}" destId="{692A4947-39E6-4666-99A0-36BF891F2CB0}" srcOrd="1" destOrd="0" parTransId="{9DCB84DA-9F17-426D-8B96-AC52DEA1AF3C}" sibTransId="{846C1EEE-4BDC-481B-8DD3-D179C3582102}"/>
    <dgm:cxn modelId="{CC4CC0D7-9E76-427A-BF06-78A1EE90EAE3}" srcId="{0F2037A1-5558-4FF6-AF26-DA383CDA3CB2}" destId="{7AA7F28C-F382-4C8D-83DC-1FC08EADC02F}" srcOrd="1" destOrd="0" parTransId="{A6877161-A9EB-4B49-B1F6-B65B176944B1}" sibTransId="{6D191F85-4C79-49F7-AB4F-F0E52757383D}"/>
    <dgm:cxn modelId="{A6FF451A-1115-4258-9973-4FCEFADE5365}" type="presOf" srcId="{2775542F-3FAA-4B0C-8604-04A431880FD8}" destId="{36FA59D7-96EC-437E-9E9B-1E6551A39CAF}" srcOrd="0" destOrd="0" presId="urn:microsoft.com/office/officeart/2005/8/layout/hList1"/>
    <dgm:cxn modelId="{2D431713-EAC2-4C2A-AE5C-B2DD2C7DA8DF}" srcId="{F0A9A01B-19D5-445A-8AD3-F563DE48369F}" destId="{303FC99C-AAD0-4F89-9FB6-256342E433E0}" srcOrd="0" destOrd="0" parTransId="{6432A5EA-D9D7-4235-A7EA-C2DCF5F76044}" sibTransId="{ECF4E417-EB02-4C70-AB7D-E17F4F7BE93B}"/>
    <dgm:cxn modelId="{B01413D8-1097-455C-AB90-6C90DFB4FD1A}" type="presOf" srcId="{EED56EF6-2533-4F44-AD41-228581897EB3}" destId="{36FA59D7-96EC-437E-9E9B-1E6551A39CAF}" srcOrd="0" destOrd="3" presId="urn:microsoft.com/office/officeart/2005/8/layout/hList1"/>
    <dgm:cxn modelId="{6BFC5927-03EF-4826-886E-138F3196CC51}" srcId="{6A47E7B5-1FE9-4768-8F4E-1E965DA9A099}" destId="{0F2037A1-5558-4FF6-AF26-DA383CDA3CB2}" srcOrd="1" destOrd="0" parTransId="{632297D9-DAF3-490A-B2C8-EDA460252C91}" sibTransId="{7D97403A-A639-436F-9D31-A614E5F0E7FE}"/>
    <dgm:cxn modelId="{B2E21DCC-8C8B-46AB-9812-E215A5784F36}" srcId="{6A47E7B5-1FE9-4768-8F4E-1E965DA9A099}" destId="{F0A9A01B-19D5-445A-8AD3-F563DE48369F}" srcOrd="0" destOrd="0" parTransId="{39EBE4E5-2A4A-4BCD-BF8E-3981A808AC66}" sibTransId="{AE011088-1538-4FF3-8B50-8E34DA046339}"/>
    <dgm:cxn modelId="{4988695E-50E6-4DBF-9082-704E1E216EE9}" type="presOf" srcId="{5505E5FE-E275-4A32-9EF6-6985228F7CBD}" destId="{1FC42EC2-7424-4224-BE96-E84731146634}" srcOrd="0" destOrd="0" presId="urn:microsoft.com/office/officeart/2005/8/layout/hList1"/>
    <dgm:cxn modelId="{A1AB9BF3-B583-4AAF-BA55-E61F0034CF87}" srcId="{6A47E7B5-1FE9-4768-8F4E-1E965DA9A099}" destId="{6774FCF8-33B6-44AA-A160-DA2658D0893C}" srcOrd="2" destOrd="0" parTransId="{66530DFF-5686-45EB-800A-A81932488993}" sibTransId="{A3D4BB1D-043C-4C73-B5E1-4B46D9571862}"/>
    <dgm:cxn modelId="{7EB42AAF-4B2C-439E-99A7-DCF6AFB1D756}" srcId="{0F2037A1-5558-4FF6-AF26-DA383CDA3CB2}" destId="{2EED1519-8D2A-4DED-A8BD-2213C1C5C792}" srcOrd="2" destOrd="0" parTransId="{D98C6CE9-6B6D-4851-A2AC-CC5A491B5DCF}" sibTransId="{94BE11E1-3AC1-4F8B-9483-84FBEEBC7012}"/>
    <dgm:cxn modelId="{1A0357DB-C20D-41DC-BE98-5CDB2A115A1E}" type="presOf" srcId="{56552FF0-29A9-4BA9-8081-2C12F47BFE6A}" destId="{36FA59D7-96EC-437E-9E9B-1E6551A39CAF}" srcOrd="0" destOrd="1" presId="urn:microsoft.com/office/officeart/2005/8/layout/hList1"/>
    <dgm:cxn modelId="{80AE9A39-8041-4C07-8514-D68F9691519A}" type="presOf" srcId="{0F2037A1-5558-4FF6-AF26-DA383CDA3CB2}" destId="{62C9BD12-688C-4254-8BB9-806422114EFA}" srcOrd="0" destOrd="0" presId="urn:microsoft.com/office/officeart/2005/8/layout/hList1"/>
    <dgm:cxn modelId="{7D7DBA7A-6EB9-4DB7-AC03-B94E0B3E1976}" srcId="{6774FCF8-33B6-44AA-A160-DA2658D0893C}" destId="{2775542F-3FAA-4B0C-8604-04A431880FD8}" srcOrd="0" destOrd="0" parTransId="{20856AEE-16FC-42BD-AA71-3D50CB607B85}" sibTransId="{1FFBE487-7D57-427E-B9B3-AF94E376E26C}"/>
    <dgm:cxn modelId="{AB08F5AD-A477-45F2-9103-901DFAF0B45A}" type="presOf" srcId="{3116CFB8-F562-41CB-83F4-6B9E93A3116F}" destId="{36FA59D7-96EC-437E-9E9B-1E6551A39CAF}" srcOrd="0" destOrd="4" presId="urn:microsoft.com/office/officeart/2005/8/layout/hList1"/>
    <dgm:cxn modelId="{B9C288E4-5F9C-48D4-9763-1C18B321F4D3}" srcId="{6774FCF8-33B6-44AA-A160-DA2658D0893C}" destId="{08617214-1EBA-4E68-953D-D5131CFF0B4F}" srcOrd="2" destOrd="0" parTransId="{DCB60C47-B214-4EA4-A923-399451DA4302}" sibTransId="{93FEBE1C-40E2-4EA4-AA84-7C95BA69878E}"/>
    <dgm:cxn modelId="{4A60268D-2396-4FAE-BC72-63F53DAB8A44}" srcId="{6774FCF8-33B6-44AA-A160-DA2658D0893C}" destId="{EB1C6F6B-D4C8-4364-8718-E661FF2D7181}" srcOrd="5" destOrd="0" parTransId="{D212FBAF-5B49-4B68-B4A5-BA5908C46440}" sibTransId="{4E710F50-A5D4-4F31-8407-FBC160682968}"/>
    <dgm:cxn modelId="{2D0B8EF5-DF2A-479C-B9AA-F41401B1B328}" type="presOf" srcId="{692A4947-39E6-4666-99A0-36BF891F2CB0}" destId="{2895ACD9-EBEA-49B4-85D3-515F0C2EC876}" srcOrd="0" destOrd="1" presId="urn:microsoft.com/office/officeart/2005/8/layout/hList1"/>
    <dgm:cxn modelId="{8425D2F4-935C-49D7-AB8E-420BC44FFB83}" srcId="{6774FCF8-33B6-44AA-A160-DA2658D0893C}" destId="{56552FF0-29A9-4BA9-8081-2C12F47BFE6A}" srcOrd="1" destOrd="0" parTransId="{2950F4B1-44E9-4009-9D54-FB643FE84981}" sibTransId="{1BFFDF18-0709-4276-874E-8E8EED8EB9CD}"/>
    <dgm:cxn modelId="{62D205A2-6716-4445-B40F-FB87857F646C}" type="presOf" srcId="{6A47E7B5-1FE9-4768-8F4E-1E965DA9A099}" destId="{89895FFA-BBB1-482D-8154-7D723FBB7309}" srcOrd="0" destOrd="0" presId="urn:microsoft.com/office/officeart/2005/8/layout/hList1"/>
    <dgm:cxn modelId="{CE446340-27BF-4346-87F1-3FC55586E7FD}" type="presOf" srcId="{EB1C6F6B-D4C8-4364-8718-E661FF2D7181}" destId="{36FA59D7-96EC-437E-9E9B-1E6551A39CAF}" srcOrd="0" destOrd="5" presId="urn:microsoft.com/office/officeart/2005/8/layout/hList1"/>
    <dgm:cxn modelId="{2A77D544-E297-4246-A4E4-00B5EEE70635}" srcId="{6774FCF8-33B6-44AA-A160-DA2658D0893C}" destId="{EED56EF6-2533-4F44-AD41-228581897EB3}" srcOrd="3" destOrd="0" parTransId="{84CA5247-33CF-4153-ACBB-F0E48428F641}" sibTransId="{C013FF6C-9B0B-4AF3-BD05-421E54CED2EC}"/>
    <dgm:cxn modelId="{DA39E5D1-02C2-4852-869E-B881BFE9C148}" srcId="{0F2037A1-5558-4FF6-AF26-DA383CDA3CB2}" destId="{5505E5FE-E275-4A32-9EF6-6985228F7CBD}" srcOrd="0" destOrd="0" parTransId="{CA0EB043-6F56-4DAC-89F5-C575192C893B}" sibTransId="{2048CDE0-22EA-4C83-9A45-AD7D4DBB48D9}"/>
    <dgm:cxn modelId="{AFBA8500-6986-4851-88DC-1807DA051491}" type="presParOf" srcId="{89895FFA-BBB1-482D-8154-7D723FBB7309}" destId="{A582A792-75A0-42DC-8E3E-1F03D7BBB9AF}" srcOrd="0" destOrd="0" presId="urn:microsoft.com/office/officeart/2005/8/layout/hList1"/>
    <dgm:cxn modelId="{747F757B-56E8-43CF-9FE3-BEC86EB5C96A}" type="presParOf" srcId="{A582A792-75A0-42DC-8E3E-1F03D7BBB9AF}" destId="{93C7E90A-50BC-4FB9-B25A-C8150411C968}" srcOrd="0" destOrd="0" presId="urn:microsoft.com/office/officeart/2005/8/layout/hList1"/>
    <dgm:cxn modelId="{01824111-ED9C-45D4-B447-00DD68AF6535}" type="presParOf" srcId="{A582A792-75A0-42DC-8E3E-1F03D7BBB9AF}" destId="{2895ACD9-EBEA-49B4-85D3-515F0C2EC876}" srcOrd="1" destOrd="0" presId="urn:microsoft.com/office/officeart/2005/8/layout/hList1"/>
    <dgm:cxn modelId="{CC99A29C-CBEC-4104-9A58-1C3249005B19}" type="presParOf" srcId="{89895FFA-BBB1-482D-8154-7D723FBB7309}" destId="{D38D7E02-FB37-4221-8800-47B344A21ECC}" srcOrd="1" destOrd="0" presId="urn:microsoft.com/office/officeart/2005/8/layout/hList1"/>
    <dgm:cxn modelId="{3C6BF472-E203-43AD-903F-F80ABF91DA34}" type="presParOf" srcId="{89895FFA-BBB1-482D-8154-7D723FBB7309}" destId="{1C3ED4A3-D1DD-4B64-94C4-ECD834681F46}" srcOrd="2" destOrd="0" presId="urn:microsoft.com/office/officeart/2005/8/layout/hList1"/>
    <dgm:cxn modelId="{B611521D-8AC2-42B3-B5A6-90B30286C9DD}" type="presParOf" srcId="{1C3ED4A3-D1DD-4B64-94C4-ECD834681F46}" destId="{62C9BD12-688C-4254-8BB9-806422114EFA}" srcOrd="0" destOrd="0" presId="urn:microsoft.com/office/officeart/2005/8/layout/hList1"/>
    <dgm:cxn modelId="{5ECF6DB9-7873-46B2-9730-226F5A2619B2}" type="presParOf" srcId="{1C3ED4A3-D1DD-4B64-94C4-ECD834681F46}" destId="{1FC42EC2-7424-4224-BE96-E84731146634}" srcOrd="1" destOrd="0" presId="urn:microsoft.com/office/officeart/2005/8/layout/hList1"/>
    <dgm:cxn modelId="{364E74DF-7122-45DF-A780-53998CBA7336}" type="presParOf" srcId="{89895FFA-BBB1-482D-8154-7D723FBB7309}" destId="{0B10A621-9766-4CC7-963D-48D739C7FAFF}" srcOrd="3" destOrd="0" presId="urn:microsoft.com/office/officeart/2005/8/layout/hList1"/>
    <dgm:cxn modelId="{5DFC7313-5778-4FDA-8B76-3565832D5010}" type="presParOf" srcId="{89895FFA-BBB1-482D-8154-7D723FBB7309}" destId="{22F4425C-02C1-43F8-BBCF-8E72CA8FE328}" srcOrd="4" destOrd="0" presId="urn:microsoft.com/office/officeart/2005/8/layout/hList1"/>
    <dgm:cxn modelId="{3CD19CA7-B36F-4508-BA87-00D0BFD3321C}" type="presParOf" srcId="{22F4425C-02C1-43F8-BBCF-8E72CA8FE328}" destId="{88E25DAD-A830-44CD-A9E0-AF88E3638D35}" srcOrd="0" destOrd="0" presId="urn:microsoft.com/office/officeart/2005/8/layout/hList1"/>
    <dgm:cxn modelId="{3B5089F4-81D5-4796-A0B8-4F480A8D3D29}" type="presParOf" srcId="{22F4425C-02C1-43F8-BBCF-8E72CA8FE328}" destId="{36FA59D7-96EC-437E-9E9B-1E6551A39CA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47E7B5-1FE9-4768-8F4E-1E965DA9A09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ru-RU"/>
        </a:p>
      </dgm:t>
    </dgm:pt>
    <dgm:pt modelId="{F0A9A01B-19D5-445A-8AD3-F563DE48369F}">
      <dgm:prSet phldrT="[Текст]" custT="1"/>
      <dgm:spPr>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sz="1200" b="1" dirty="0" smtClean="0"/>
            <a:t>Мета</a:t>
          </a:r>
          <a:endParaRPr lang="ru-RU" sz="1200" dirty="0"/>
        </a:p>
      </dgm:t>
    </dgm:pt>
    <dgm:pt modelId="{39EBE4E5-2A4A-4BCD-BF8E-3981A808AC66}" type="parTrans" cxnId="{B2E21DCC-8C8B-46AB-9812-E215A5784F36}">
      <dgm:prSet/>
      <dgm:spPr/>
      <dgm:t>
        <a:bodyPr/>
        <a:lstStyle/>
        <a:p>
          <a:endParaRPr lang="ru-RU" sz="1200"/>
        </a:p>
      </dgm:t>
    </dgm:pt>
    <dgm:pt modelId="{AE011088-1538-4FF3-8B50-8E34DA046339}" type="sibTrans" cxnId="{B2E21DCC-8C8B-46AB-9812-E215A5784F36}">
      <dgm:prSet/>
      <dgm:spPr/>
      <dgm:t>
        <a:bodyPr/>
        <a:lstStyle/>
        <a:p>
          <a:endParaRPr lang="ru-RU" sz="1200"/>
        </a:p>
      </dgm:t>
    </dgm:pt>
    <dgm:pt modelId="{303FC99C-AAD0-4F89-9FB6-256342E433E0}">
      <dgm:prSet phldrT="[Текст]" custT="1"/>
      <dgm:spPr>
        <a:solidFill>
          <a:schemeClr val="accent6">
            <a:lumMod val="20000"/>
            <a:lumOff val="80000"/>
            <a:alpha val="42000"/>
          </a:schemeClr>
        </a:solidFill>
        <a:ln>
          <a:solidFill>
            <a:schemeClr val="accent6">
              <a:lumMod val="20000"/>
              <a:lumOff val="80000"/>
            </a:schemeClr>
          </a:solidFill>
        </a:ln>
      </dgm:spPr>
      <dgm:t>
        <a:bodyPr/>
        <a:lstStyle/>
        <a:p>
          <a:r>
            <a:rPr lang="uk-UA" sz="1200" b="1" dirty="0" smtClean="0">
              <a:solidFill>
                <a:srgbClr val="C00000"/>
              </a:solidFill>
            </a:rPr>
            <a:t>Укріплення зв’язків </a:t>
          </a:r>
          <a:r>
            <a:rPr lang="uk-UA" sz="1200" b="0" dirty="0" smtClean="0">
              <a:solidFill>
                <a:srgbClr val="002060"/>
              </a:solidFill>
            </a:rPr>
            <a:t>з регіоном шляхом активної кооперації студентів, персоналу та факультету із громадськими організаціями, державними установами та бізнесом.</a:t>
          </a:r>
          <a:endParaRPr lang="ru-RU" sz="1200" dirty="0">
            <a:solidFill>
              <a:srgbClr val="002060"/>
            </a:solidFill>
          </a:endParaRPr>
        </a:p>
      </dgm:t>
    </dgm:pt>
    <dgm:pt modelId="{6432A5EA-D9D7-4235-A7EA-C2DCF5F76044}" type="parTrans" cxnId="{2D431713-EAC2-4C2A-AE5C-B2DD2C7DA8DF}">
      <dgm:prSet/>
      <dgm:spPr/>
      <dgm:t>
        <a:bodyPr/>
        <a:lstStyle/>
        <a:p>
          <a:endParaRPr lang="ru-RU" sz="1200"/>
        </a:p>
      </dgm:t>
    </dgm:pt>
    <dgm:pt modelId="{ECF4E417-EB02-4C70-AB7D-E17F4F7BE93B}" type="sibTrans" cxnId="{2D431713-EAC2-4C2A-AE5C-B2DD2C7DA8DF}">
      <dgm:prSet/>
      <dgm:spPr/>
      <dgm:t>
        <a:bodyPr/>
        <a:lstStyle/>
        <a:p>
          <a:endParaRPr lang="ru-RU" sz="1200"/>
        </a:p>
      </dgm:t>
    </dgm:pt>
    <dgm:pt modelId="{0F2037A1-5558-4FF6-AF26-DA383CDA3CB2}">
      <dgm:prSet phldrT="[Текст]"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sz="1200" b="1" dirty="0" smtClean="0"/>
            <a:t>Ключові стратегії</a:t>
          </a:r>
          <a:endParaRPr lang="ru-RU" sz="1200" dirty="0"/>
        </a:p>
      </dgm:t>
    </dgm:pt>
    <dgm:pt modelId="{632297D9-DAF3-490A-B2C8-EDA460252C91}" type="parTrans" cxnId="{6BFC5927-03EF-4826-886E-138F3196CC51}">
      <dgm:prSet/>
      <dgm:spPr/>
      <dgm:t>
        <a:bodyPr/>
        <a:lstStyle/>
        <a:p>
          <a:endParaRPr lang="ru-RU" sz="1200"/>
        </a:p>
      </dgm:t>
    </dgm:pt>
    <dgm:pt modelId="{7D97403A-A639-436F-9D31-A614E5F0E7FE}" type="sibTrans" cxnId="{6BFC5927-03EF-4826-886E-138F3196CC51}">
      <dgm:prSet/>
      <dgm:spPr/>
      <dgm:t>
        <a:bodyPr/>
        <a:lstStyle/>
        <a:p>
          <a:endParaRPr lang="ru-RU" sz="1200"/>
        </a:p>
      </dgm:t>
    </dgm:pt>
    <dgm:pt modelId="{5505E5FE-E275-4A32-9EF6-6985228F7CBD}">
      <dgm:prSet phldrT="[Текст]" custT="1"/>
      <dgm:spPr>
        <a:solidFill>
          <a:schemeClr val="accent5">
            <a:tint val="40000"/>
            <a:hueOff val="1622542"/>
            <a:satOff val="-11507"/>
            <a:lumOff val="-6548"/>
            <a:alpha val="82000"/>
          </a:schemeClr>
        </a:solidFill>
        <a:ln>
          <a:solidFill>
            <a:schemeClr val="accent5">
              <a:tint val="40000"/>
              <a:hueOff val="1622542"/>
              <a:satOff val="-11507"/>
              <a:lumOff val="-6548"/>
            </a:schemeClr>
          </a:solidFill>
        </a:ln>
      </dgm:spPr>
      <dgm:t>
        <a:bodyPr/>
        <a:lstStyle/>
        <a:p>
          <a:r>
            <a:rPr lang="uk-UA" sz="1200" b="1" dirty="0" smtClean="0">
              <a:solidFill>
                <a:srgbClr val="C00000"/>
              </a:solidFill>
            </a:rPr>
            <a:t>Посилення участі студентів</a:t>
          </a:r>
          <a:r>
            <a:rPr lang="uk-UA" sz="1200" b="0" dirty="0" smtClean="0">
              <a:solidFill>
                <a:srgbClr val="002060"/>
              </a:solidFill>
            </a:rPr>
            <a:t>, персоналу, факультетів у основних заходах регіону. </a:t>
          </a:r>
          <a:endParaRPr lang="ru-RU" sz="1200" dirty="0">
            <a:solidFill>
              <a:srgbClr val="002060"/>
            </a:solidFill>
          </a:endParaRPr>
        </a:p>
      </dgm:t>
    </dgm:pt>
    <dgm:pt modelId="{CA0EB043-6F56-4DAC-89F5-C575192C893B}" type="parTrans" cxnId="{DA39E5D1-02C2-4852-869E-B881BFE9C148}">
      <dgm:prSet/>
      <dgm:spPr/>
      <dgm:t>
        <a:bodyPr/>
        <a:lstStyle/>
        <a:p>
          <a:endParaRPr lang="ru-RU" sz="1200"/>
        </a:p>
      </dgm:t>
    </dgm:pt>
    <dgm:pt modelId="{2048CDE0-22EA-4C83-9A45-AD7D4DBB48D9}" type="sibTrans" cxnId="{DA39E5D1-02C2-4852-869E-B881BFE9C148}">
      <dgm:prSet/>
      <dgm:spPr/>
      <dgm:t>
        <a:bodyPr/>
        <a:lstStyle/>
        <a:p>
          <a:endParaRPr lang="ru-RU" sz="1200"/>
        </a:p>
      </dgm:t>
    </dgm:pt>
    <dgm:pt modelId="{6774FCF8-33B6-44AA-A160-DA2658D0893C}">
      <dgm:prSet phldrT="[Текст]"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sz="1200" b="1" dirty="0" smtClean="0"/>
            <a:t>Індикатори успіху</a:t>
          </a:r>
          <a:endParaRPr lang="ru-RU" sz="1200" dirty="0"/>
        </a:p>
      </dgm:t>
    </dgm:pt>
    <dgm:pt modelId="{66530DFF-5686-45EB-800A-A81932488993}" type="parTrans" cxnId="{A1AB9BF3-B583-4AAF-BA55-E61F0034CF87}">
      <dgm:prSet/>
      <dgm:spPr/>
      <dgm:t>
        <a:bodyPr/>
        <a:lstStyle/>
        <a:p>
          <a:endParaRPr lang="ru-RU" sz="1200"/>
        </a:p>
      </dgm:t>
    </dgm:pt>
    <dgm:pt modelId="{A3D4BB1D-043C-4C73-B5E1-4B46D9571862}" type="sibTrans" cxnId="{A1AB9BF3-B583-4AAF-BA55-E61F0034CF87}">
      <dgm:prSet/>
      <dgm:spPr/>
      <dgm:t>
        <a:bodyPr/>
        <a:lstStyle/>
        <a:p>
          <a:endParaRPr lang="ru-RU" sz="1200"/>
        </a:p>
      </dgm:t>
    </dgm:pt>
    <dgm:pt modelId="{2775542F-3FAA-4B0C-8604-04A431880FD8}">
      <dgm:prSet phldrT="[Текст]" custT="1"/>
      <dgm:spPr>
        <a:ln>
          <a:solidFill>
            <a:schemeClr val="accent5">
              <a:tint val="40000"/>
              <a:hueOff val="3245083"/>
              <a:satOff val="-23015"/>
              <a:lumOff val="-13095"/>
            </a:schemeClr>
          </a:solidFill>
        </a:ln>
      </dgm:spPr>
      <dgm:t>
        <a:bodyPr/>
        <a:lstStyle/>
        <a:p>
          <a:r>
            <a:rPr lang="uk-UA" sz="1200" b="1" dirty="0" smtClean="0">
              <a:solidFill>
                <a:srgbClr val="C00000"/>
              </a:solidFill>
            </a:rPr>
            <a:t>Кількість стратегічних партнерів </a:t>
          </a:r>
          <a:r>
            <a:rPr lang="uk-UA" sz="1200" b="0" dirty="0" smtClean="0">
              <a:solidFill>
                <a:srgbClr val="002060"/>
              </a:solidFill>
            </a:rPr>
            <a:t>у громадських організаціях, державних установах, навчальних асоціаціях та приватному бізнесі. </a:t>
          </a:r>
          <a:endParaRPr lang="ru-RU" sz="1200" dirty="0">
            <a:solidFill>
              <a:srgbClr val="002060"/>
            </a:solidFill>
          </a:endParaRPr>
        </a:p>
      </dgm:t>
    </dgm:pt>
    <dgm:pt modelId="{20856AEE-16FC-42BD-AA71-3D50CB607B85}" type="parTrans" cxnId="{7D7DBA7A-6EB9-4DB7-AC03-B94E0B3E1976}">
      <dgm:prSet/>
      <dgm:spPr/>
      <dgm:t>
        <a:bodyPr/>
        <a:lstStyle/>
        <a:p>
          <a:endParaRPr lang="ru-RU" sz="1200"/>
        </a:p>
      </dgm:t>
    </dgm:pt>
    <dgm:pt modelId="{1FFBE487-7D57-427E-B9B3-AF94E376E26C}" type="sibTrans" cxnId="{7D7DBA7A-6EB9-4DB7-AC03-B94E0B3E1976}">
      <dgm:prSet/>
      <dgm:spPr/>
      <dgm:t>
        <a:bodyPr/>
        <a:lstStyle/>
        <a:p>
          <a:endParaRPr lang="ru-RU" sz="1200"/>
        </a:p>
      </dgm:t>
    </dgm:pt>
    <dgm:pt modelId="{99BA3F7D-3C8F-464A-A279-F3C10CBC61CF}">
      <dgm:prSet custT="1"/>
      <dgm:spPr>
        <a:solidFill>
          <a:schemeClr val="accent5">
            <a:tint val="40000"/>
            <a:hueOff val="1622542"/>
            <a:satOff val="-11507"/>
            <a:lumOff val="-6548"/>
            <a:alpha val="82000"/>
          </a:schemeClr>
        </a:solidFill>
        <a:ln>
          <a:solidFill>
            <a:schemeClr val="accent5">
              <a:tint val="40000"/>
              <a:hueOff val="1622542"/>
              <a:satOff val="-11507"/>
              <a:lumOff val="-6548"/>
            </a:schemeClr>
          </a:solidFill>
        </a:ln>
      </dgm:spPr>
      <dgm:t>
        <a:bodyPr/>
        <a:lstStyle/>
        <a:p>
          <a:r>
            <a:rPr lang="uk-UA" sz="1200" b="1" noProof="0" dirty="0" smtClean="0">
              <a:solidFill>
                <a:srgbClr val="C00000"/>
              </a:solidFill>
            </a:rPr>
            <a:t>Посилення присутності та </a:t>
          </a:r>
          <a:r>
            <a:rPr lang="uk-UA" sz="1200" b="1" noProof="0" dirty="0" err="1" smtClean="0">
              <a:solidFill>
                <a:srgbClr val="C00000"/>
              </a:solidFill>
            </a:rPr>
            <a:t>залученості</a:t>
          </a:r>
          <a:r>
            <a:rPr lang="uk-UA" sz="1200" b="1" noProof="0" dirty="0" smtClean="0">
              <a:solidFill>
                <a:srgbClr val="C00000"/>
              </a:solidFill>
            </a:rPr>
            <a:t> </a:t>
          </a:r>
          <a:r>
            <a:rPr lang="uk-UA" sz="1200" b="1" noProof="0" dirty="0" err="1" smtClean="0">
              <a:solidFill>
                <a:srgbClr val="C00000"/>
              </a:solidFill>
            </a:rPr>
            <a:t>ХДУ-лідерів</a:t>
          </a:r>
          <a:r>
            <a:rPr lang="uk-UA" sz="1200" b="1" noProof="0" dirty="0" smtClean="0">
              <a:solidFill>
                <a:srgbClr val="C00000"/>
              </a:solidFill>
            </a:rPr>
            <a:t> </a:t>
          </a:r>
          <a:r>
            <a:rPr lang="uk-UA" sz="1200" b="0" noProof="0" dirty="0" smtClean="0">
              <a:solidFill>
                <a:srgbClr val="002060"/>
              </a:solidFill>
            </a:rPr>
            <a:t>у діяльність регіону.</a:t>
          </a:r>
          <a:endParaRPr lang="uk-UA" sz="1200" noProof="0" dirty="0">
            <a:solidFill>
              <a:srgbClr val="002060"/>
            </a:solidFill>
          </a:endParaRPr>
        </a:p>
      </dgm:t>
    </dgm:pt>
    <dgm:pt modelId="{EAA3C852-3A20-4A1C-81D5-B03CAA7640DF}" type="parTrans" cxnId="{9FDDB066-5A12-4490-A4C2-047C860209AD}">
      <dgm:prSet/>
      <dgm:spPr/>
      <dgm:t>
        <a:bodyPr/>
        <a:lstStyle/>
        <a:p>
          <a:endParaRPr lang="ru-RU" sz="1200"/>
        </a:p>
      </dgm:t>
    </dgm:pt>
    <dgm:pt modelId="{15463B89-5F5F-4CED-AB9D-180E472EBD7E}" type="sibTrans" cxnId="{9FDDB066-5A12-4490-A4C2-047C860209AD}">
      <dgm:prSet/>
      <dgm:spPr/>
      <dgm:t>
        <a:bodyPr/>
        <a:lstStyle/>
        <a:p>
          <a:endParaRPr lang="ru-RU" sz="1200"/>
        </a:p>
      </dgm:t>
    </dgm:pt>
    <dgm:pt modelId="{F2256635-95D9-40C3-A70A-06EBD998F624}">
      <dgm:prSet custT="1"/>
      <dgm:spPr>
        <a:solidFill>
          <a:schemeClr val="accent5">
            <a:tint val="40000"/>
            <a:hueOff val="1622542"/>
            <a:satOff val="-11507"/>
            <a:lumOff val="-6548"/>
            <a:alpha val="82000"/>
          </a:schemeClr>
        </a:solidFill>
        <a:ln>
          <a:solidFill>
            <a:schemeClr val="accent5">
              <a:tint val="40000"/>
              <a:hueOff val="1622542"/>
              <a:satOff val="-11507"/>
              <a:lumOff val="-6548"/>
            </a:schemeClr>
          </a:solidFill>
        </a:ln>
      </dgm:spPr>
      <dgm:t>
        <a:bodyPr/>
        <a:lstStyle/>
        <a:p>
          <a:r>
            <a:rPr lang="uk-UA" sz="1200" b="1" dirty="0" smtClean="0">
              <a:solidFill>
                <a:srgbClr val="C00000"/>
              </a:solidFill>
            </a:rPr>
            <a:t>Посилення існуючих зв’язків </a:t>
          </a:r>
          <a:r>
            <a:rPr lang="uk-UA" sz="1200" b="0" dirty="0" smtClean="0">
              <a:solidFill>
                <a:srgbClr val="002060"/>
              </a:solidFill>
            </a:rPr>
            <a:t>із зовнішніми партнерами та створення нових партнерів. </a:t>
          </a:r>
          <a:endParaRPr lang="ru-RU" sz="1200" dirty="0">
            <a:solidFill>
              <a:srgbClr val="002060"/>
            </a:solidFill>
          </a:endParaRPr>
        </a:p>
      </dgm:t>
    </dgm:pt>
    <dgm:pt modelId="{B9F70318-B7B8-44CB-ABD8-5106E546E825}" type="parTrans" cxnId="{59D07F7B-139B-47CD-9C8F-532288E4C460}">
      <dgm:prSet/>
      <dgm:spPr/>
      <dgm:t>
        <a:bodyPr/>
        <a:lstStyle/>
        <a:p>
          <a:endParaRPr lang="ru-RU" sz="1200"/>
        </a:p>
      </dgm:t>
    </dgm:pt>
    <dgm:pt modelId="{F531A20F-26EE-406F-BA23-407ACBF5CFB0}" type="sibTrans" cxnId="{59D07F7B-139B-47CD-9C8F-532288E4C460}">
      <dgm:prSet/>
      <dgm:spPr/>
      <dgm:t>
        <a:bodyPr/>
        <a:lstStyle/>
        <a:p>
          <a:endParaRPr lang="ru-RU" sz="1200"/>
        </a:p>
      </dgm:t>
    </dgm:pt>
    <dgm:pt modelId="{56EEBB2E-7A59-46B8-85EB-3B49BE620573}">
      <dgm:prSet custT="1"/>
      <dgm:spPr>
        <a:ln>
          <a:solidFill>
            <a:schemeClr val="accent5">
              <a:tint val="40000"/>
              <a:hueOff val="3245083"/>
              <a:satOff val="-23015"/>
              <a:lumOff val="-13095"/>
            </a:schemeClr>
          </a:solidFill>
        </a:ln>
      </dgm:spPr>
      <dgm:t>
        <a:bodyPr/>
        <a:lstStyle/>
        <a:p>
          <a:r>
            <a:rPr lang="uk-UA" sz="1200" b="1" dirty="0" smtClean="0">
              <a:solidFill>
                <a:srgbClr val="C00000"/>
              </a:solidFill>
            </a:rPr>
            <a:t>Кількість зовнішніх консультативних комітетів </a:t>
          </a:r>
          <a:r>
            <a:rPr lang="uk-UA" sz="1200" b="0" dirty="0" smtClean="0">
              <a:solidFill>
                <a:srgbClr val="002060"/>
              </a:solidFill>
            </a:rPr>
            <a:t>регіону, у яких бере участь ХДУ. </a:t>
          </a:r>
          <a:endParaRPr lang="ru-RU" sz="1200" dirty="0">
            <a:solidFill>
              <a:srgbClr val="002060"/>
            </a:solidFill>
          </a:endParaRPr>
        </a:p>
      </dgm:t>
    </dgm:pt>
    <dgm:pt modelId="{0FDD0771-7AC3-4BFF-9F0C-4B4C7BDA17AB}" type="parTrans" cxnId="{531EA461-E523-4083-8353-6884A21F421A}">
      <dgm:prSet/>
      <dgm:spPr/>
      <dgm:t>
        <a:bodyPr/>
        <a:lstStyle/>
        <a:p>
          <a:endParaRPr lang="ru-RU" sz="1200"/>
        </a:p>
      </dgm:t>
    </dgm:pt>
    <dgm:pt modelId="{5B2FB2E2-42C6-4E4C-B853-06F4EE8744F1}" type="sibTrans" cxnId="{531EA461-E523-4083-8353-6884A21F421A}">
      <dgm:prSet/>
      <dgm:spPr/>
      <dgm:t>
        <a:bodyPr/>
        <a:lstStyle/>
        <a:p>
          <a:endParaRPr lang="ru-RU" sz="1200"/>
        </a:p>
      </dgm:t>
    </dgm:pt>
    <dgm:pt modelId="{EE1D1753-CCE1-4D1E-833C-C4A278CA52A9}">
      <dgm:prSet custT="1"/>
      <dgm:spPr>
        <a:ln>
          <a:solidFill>
            <a:schemeClr val="accent5">
              <a:tint val="40000"/>
              <a:hueOff val="3245083"/>
              <a:satOff val="-23015"/>
              <a:lumOff val="-13095"/>
            </a:schemeClr>
          </a:solidFill>
        </a:ln>
      </dgm:spPr>
      <dgm:t>
        <a:bodyPr/>
        <a:lstStyle/>
        <a:p>
          <a:r>
            <a:rPr lang="uk-UA" sz="1200" b="1" dirty="0" smtClean="0">
              <a:solidFill>
                <a:srgbClr val="C00000"/>
              </a:solidFill>
            </a:rPr>
            <a:t>Збільшення числа контрактів </a:t>
          </a:r>
          <a:r>
            <a:rPr lang="uk-UA" sz="1200" b="0" dirty="0" smtClean="0">
              <a:solidFill>
                <a:srgbClr val="002060"/>
              </a:solidFill>
            </a:rPr>
            <a:t>шляхом взаємодії між представниками регіону та студентами, факультетами, персоналом. </a:t>
          </a:r>
          <a:endParaRPr lang="ru-RU" sz="1200" dirty="0">
            <a:solidFill>
              <a:srgbClr val="002060"/>
            </a:solidFill>
          </a:endParaRPr>
        </a:p>
      </dgm:t>
    </dgm:pt>
    <dgm:pt modelId="{8211E17D-CCBE-4B79-8112-E3EDCF22D71F}" type="parTrans" cxnId="{962AEC47-C310-41E2-A6E6-4096C4812813}">
      <dgm:prSet/>
      <dgm:spPr/>
      <dgm:t>
        <a:bodyPr/>
        <a:lstStyle/>
        <a:p>
          <a:endParaRPr lang="ru-RU" sz="1200"/>
        </a:p>
      </dgm:t>
    </dgm:pt>
    <dgm:pt modelId="{D766D8AD-3FF8-42EC-BD54-F6269E47EEA6}" type="sibTrans" cxnId="{962AEC47-C310-41E2-A6E6-4096C4812813}">
      <dgm:prSet/>
      <dgm:spPr/>
      <dgm:t>
        <a:bodyPr/>
        <a:lstStyle/>
        <a:p>
          <a:endParaRPr lang="ru-RU" sz="1200"/>
        </a:p>
      </dgm:t>
    </dgm:pt>
    <dgm:pt modelId="{05416ADC-98C9-4595-9DE4-D165CB36214D}">
      <dgm:prSet custT="1"/>
      <dgm:spPr>
        <a:ln>
          <a:solidFill>
            <a:schemeClr val="accent5">
              <a:tint val="40000"/>
              <a:hueOff val="3245083"/>
              <a:satOff val="-23015"/>
              <a:lumOff val="-13095"/>
            </a:schemeClr>
          </a:solidFill>
        </a:ln>
      </dgm:spPr>
      <dgm:t>
        <a:bodyPr/>
        <a:lstStyle/>
        <a:p>
          <a:r>
            <a:rPr lang="uk-UA" sz="1200" b="1" dirty="0" smtClean="0">
              <a:solidFill>
                <a:srgbClr val="C00000"/>
              </a:solidFill>
            </a:rPr>
            <a:t>Кількість зареєстрованих студентів</a:t>
          </a:r>
          <a:r>
            <a:rPr lang="uk-UA" sz="1200" b="0" dirty="0" smtClean="0">
              <a:solidFill>
                <a:srgbClr val="002060"/>
              </a:solidFill>
            </a:rPr>
            <a:t>, що беруть участь у роботі неповний день за майбутньою спеціальністю</a:t>
          </a:r>
          <a:r>
            <a:rPr lang="ru-RU" sz="1200" b="0" dirty="0" smtClean="0">
              <a:solidFill>
                <a:srgbClr val="002060"/>
              </a:solidFill>
            </a:rPr>
            <a:t>.</a:t>
          </a:r>
          <a:endParaRPr lang="ru-RU" sz="1200" dirty="0">
            <a:solidFill>
              <a:srgbClr val="002060"/>
            </a:solidFill>
          </a:endParaRPr>
        </a:p>
      </dgm:t>
    </dgm:pt>
    <dgm:pt modelId="{92CC92B5-FF1E-4A62-B332-758A2E19CBD6}" type="parTrans" cxnId="{5F4260CD-AEB2-4593-9AFA-CF9BC596631B}">
      <dgm:prSet/>
      <dgm:spPr/>
      <dgm:t>
        <a:bodyPr/>
        <a:lstStyle/>
        <a:p>
          <a:endParaRPr lang="ru-RU" sz="1200"/>
        </a:p>
      </dgm:t>
    </dgm:pt>
    <dgm:pt modelId="{39F46170-5428-44F4-8101-CB23C3396DA2}" type="sibTrans" cxnId="{5F4260CD-AEB2-4593-9AFA-CF9BC596631B}">
      <dgm:prSet/>
      <dgm:spPr/>
      <dgm:t>
        <a:bodyPr/>
        <a:lstStyle/>
        <a:p>
          <a:endParaRPr lang="ru-RU" sz="1200"/>
        </a:p>
      </dgm:t>
    </dgm:pt>
    <dgm:pt modelId="{DE3DBAB7-BA20-4AC0-AF3B-02D83E5DA6A5}">
      <dgm:prSet custT="1"/>
      <dgm:spPr>
        <a:ln>
          <a:solidFill>
            <a:schemeClr val="accent5">
              <a:tint val="40000"/>
              <a:hueOff val="3245083"/>
              <a:satOff val="-23015"/>
              <a:lumOff val="-13095"/>
            </a:schemeClr>
          </a:solidFill>
        </a:ln>
      </dgm:spPr>
      <dgm:t>
        <a:bodyPr/>
        <a:lstStyle/>
        <a:p>
          <a:r>
            <a:rPr lang="uk-UA" sz="1200" b="1" dirty="0" smtClean="0">
              <a:solidFill>
                <a:srgbClr val="C00000"/>
              </a:solidFill>
            </a:rPr>
            <a:t>Кількість суспільних та регіональних </a:t>
          </a:r>
          <a:r>
            <a:rPr lang="uk-UA" sz="1200" b="1" dirty="0" err="1" smtClean="0">
              <a:solidFill>
                <a:srgbClr val="C00000"/>
              </a:solidFill>
            </a:rPr>
            <a:t>активностей</a:t>
          </a:r>
          <a:r>
            <a:rPr lang="uk-UA" sz="1200" b="0" dirty="0" smtClean="0">
              <a:solidFill>
                <a:srgbClr val="002060"/>
              </a:solidFill>
            </a:rPr>
            <a:t>, що здійснюються керівництвом ХДУ</a:t>
          </a:r>
          <a:r>
            <a:rPr lang="ru-RU" sz="1200" b="0" dirty="0" smtClean="0">
              <a:solidFill>
                <a:srgbClr val="002060"/>
              </a:solidFill>
            </a:rPr>
            <a:t>.</a:t>
          </a:r>
          <a:endParaRPr lang="ru-RU" sz="1200" dirty="0">
            <a:solidFill>
              <a:srgbClr val="002060"/>
            </a:solidFill>
          </a:endParaRPr>
        </a:p>
      </dgm:t>
    </dgm:pt>
    <dgm:pt modelId="{722C55CA-47B4-437D-9BF7-39C2E0039028}" type="parTrans" cxnId="{23BECB84-D538-4B99-B6B3-BFCF9BD2A001}">
      <dgm:prSet/>
      <dgm:spPr/>
      <dgm:t>
        <a:bodyPr/>
        <a:lstStyle/>
        <a:p>
          <a:endParaRPr lang="ru-RU" sz="1200"/>
        </a:p>
      </dgm:t>
    </dgm:pt>
    <dgm:pt modelId="{DE5FD27F-D083-473A-B92B-D3AF22BCA10A}" type="sibTrans" cxnId="{23BECB84-D538-4B99-B6B3-BFCF9BD2A001}">
      <dgm:prSet/>
      <dgm:spPr/>
      <dgm:t>
        <a:bodyPr/>
        <a:lstStyle/>
        <a:p>
          <a:endParaRPr lang="ru-RU" sz="1200"/>
        </a:p>
      </dgm:t>
    </dgm:pt>
    <dgm:pt modelId="{5374467F-E092-4D2C-A0EE-592761395F51}">
      <dgm:prSet phldrT="[Текст]" custT="1"/>
      <dgm:spPr>
        <a:solidFill>
          <a:schemeClr val="accent6">
            <a:lumMod val="20000"/>
            <a:lumOff val="80000"/>
            <a:alpha val="42000"/>
          </a:schemeClr>
        </a:solidFill>
        <a:ln>
          <a:solidFill>
            <a:schemeClr val="accent6">
              <a:lumMod val="20000"/>
              <a:lumOff val="80000"/>
            </a:schemeClr>
          </a:solidFill>
        </a:ln>
      </dgm:spPr>
      <dgm:t>
        <a:bodyPr/>
        <a:lstStyle/>
        <a:p>
          <a:r>
            <a:rPr lang="uk-UA" sz="1200" b="0" dirty="0" smtClean="0">
              <a:solidFill>
                <a:srgbClr val="002060"/>
              </a:solidFill>
            </a:rPr>
            <a:t> </a:t>
          </a:r>
          <a:r>
            <a:rPr lang="uk-UA" sz="1200" b="1" dirty="0" smtClean="0">
              <a:solidFill>
                <a:srgbClr val="C00000"/>
              </a:solidFill>
            </a:rPr>
            <a:t>Залучення регіону </a:t>
          </a:r>
          <a:r>
            <a:rPr lang="uk-UA" sz="1200" b="0" dirty="0" smtClean="0">
              <a:solidFill>
                <a:srgbClr val="002060"/>
              </a:solidFill>
            </a:rPr>
            <a:t>сприятиме розширенню можливостей для студентів, факультетів, персоналу з різних точок зору. </a:t>
          </a:r>
          <a:endParaRPr lang="ru-RU" sz="1200" dirty="0">
            <a:solidFill>
              <a:srgbClr val="002060"/>
            </a:solidFill>
          </a:endParaRPr>
        </a:p>
      </dgm:t>
    </dgm:pt>
    <dgm:pt modelId="{F5F4B2DE-FF8C-406C-863C-39726B07A75D}" type="parTrans" cxnId="{1935A277-8010-49F7-9134-1A11FD320AE2}">
      <dgm:prSet/>
      <dgm:spPr/>
      <dgm:t>
        <a:bodyPr/>
        <a:lstStyle/>
        <a:p>
          <a:endParaRPr lang="ru-RU" sz="1200"/>
        </a:p>
      </dgm:t>
    </dgm:pt>
    <dgm:pt modelId="{11B6410F-73E1-43F5-8965-B0CEA21F470A}" type="sibTrans" cxnId="{1935A277-8010-49F7-9134-1A11FD320AE2}">
      <dgm:prSet/>
      <dgm:spPr/>
      <dgm:t>
        <a:bodyPr/>
        <a:lstStyle/>
        <a:p>
          <a:endParaRPr lang="ru-RU" sz="1200"/>
        </a:p>
      </dgm:t>
    </dgm:pt>
    <dgm:pt modelId="{BF35C8D9-A7AC-4B30-983B-458215B5949E}">
      <dgm:prSet phldrT="[Текст]" custT="1"/>
      <dgm:spPr>
        <a:solidFill>
          <a:schemeClr val="accent6">
            <a:lumMod val="20000"/>
            <a:lumOff val="80000"/>
            <a:alpha val="42000"/>
          </a:schemeClr>
        </a:solidFill>
        <a:ln>
          <a:solidFill>
            <a:schemeClr val="accent6">
              <a:lumMod val="20000"/>
              <a:lumOff val="80000"/>
            </a:schemeClr>
          </a:solidFill>
        </a:ln>
      </dgm:spPr>
      <dgm:t>
        <a:bodyPr/>
        <a:lstStyle/>
        <a:p>
          <a:r>
            <a:rPr lang="uk-UA" sz="1200" b="0" dirty="0" smtClean="0">
              <a:solidFill>
                <a:srgbClr val="002060"/>
              </a:solidFill>
            </a:rPr>
            <a:t>Близькі стосунки з бізнесом, індустріальними підприємствами та суспільством покращать можливості університету для </a:t>
          </a:r>
          <a:r>
            <a:rPr lang="uk-UA" sz="1200" b="1" dirty="0" smtClean="0">
              <a:solidFill>
                <a:srgbClr val="C00000"/>
              </a:solidFill>
            </a:rPr>
            <a:t>отримання адекватної допомоги</a:t>
          </a:r>
          <a:r>
            <a:rPr lang="uk-UA" sz="1200" b="0" dirty="0" smtClean="0">
              <a:solidFill>
                <a:srgbClr val="002060"/>
              </a:solidFill>
            </a:rPr>
            <a:t>, а також для працевлаштування випускників. </a:t>
          </a:r>
          <a:endParaRPr lang="ru-RU" sz="1200" dirty="0">
            <a:solidFill>
              <a:srgbClr val="002060"/>
            </a:solidFill>
          </a:endParaRPr>
        </a:p>
      </dgm:t>
    </dgm:pt>
    <dgm:pt modelId="{9CB4D355-68EF-472C-96EC-DEBD388586C0}" type="parTrans" cxnId="{8F5D8382-2100-4916-9C87-8CE983FB3F08}">
      <dgm:prSet/>
      <dgm:spPr/>
      <dgm:t>
        <a:bodyPr/>
        <a:lstStyle/>
        <a:p>
          <a:endParaRPr lang="ru-RU" sz="1200"/>
        </a:p>
      </dgm:t>
    </dgm:pt>
    <dgm:pt modelId="{867D4D50-1827-4693-A4AC-E2ED710F3161}" type="sibTrans" cxnId="{8F5D8382-2100-4916-9C87-8CE983FB3F08}">
      <dgm:prSet/>
      <dgm:spPr/>
      <dgm:t>
        <a:bodyPr/>
        <a:lstStyle/>
        <a:p>
          <a:endParaRPr lang="ru-RU" sz="1200"/>
        </a:p>
      </dgm:t>
    </dgm:pt>
    <dgm:pt modelId="{C46F77E4-DEFB-4FB1-96F6-D770DAC86819}">
      <dgm:prSet custT="1"/>
      <dgm:spPr>
        <a:ln>
          <a:solidFill>
            <a:schemeClr val="accent5">
              <a:tint val="40000"/>
              <a:hueOff val="3245083"/>
              <a:satOff val="-23015"/>
              <a:lumOff val="-13095"/>
            </a:schemeClr>
          </a:solidFill>
        </a:ln>
      </dgm:spPr>
      <dgm:t>
        <a:bodyPr/>
        <a:lstStyle/>
        <a:p>
          <a:r>
            <a:rPr lang="uk-UA" sz="1200" b="0" dirty="0" smtClean="0">
              <a:solidFill>
                <a:srgbClr val="002060"/>
              </a:solidFill>
            </a:rPr>
            <a:t>Участь ХДУ в регулярних круглих столах, де представлені громадські організації та бізнес. </a:t>
          </a:r>
          <a:endParaRPr lang="ru-RU" sz="1200" dirty="0">
            <a:solidFill>
              <a:srgbClr val="002060"/>
            </a:solidFill>
          </a:endParaRPr>
        </a:p>
      </dgm:t>
    </dgm:pt>
    <dgm:pt modelId="{C3B1B7D3-42DE-467E-8648-3FF1D7BEB7A6}" type="parTrans" cxnId="{B644A82A-F6A8-49CD-B90A-FF81EAE35398}">
      <dgm:prSet/>
      <dgm:spPr/>
      <dgm:t>
        <a:bodyPr/>
        <a:lstStyle/>
        <a:p>
          <a:endParaRPr lang="ru-RU" sz="1200"/>
        </a:p>
      </dgm:t>
    </dgm:pt>
    <dgm:pt modelId="{12837DCC-D035-4E4F-BEAD-0E6081313915}" type="sibTrans" cxnId="{B644A82A-F6A8-49CD-B90A-FF81EAE35398}">
      <dgm:prSet/>
      <dgm:spPr/>
      <dgm:t>
        <a:bodyPr/>
        <a:lstStyle/>
        <a:p>
          <a:endParaRPr lang="ru-RU" sz="1200"/>
        </a:p>
      </dgm:t>
    </dgm:pt>
    <dgm:pt modelId="{89895FFA-BBB1-482D-8154-7D723FBB7309}" type="pres">
      <dgm:prSet presAssocID="{6A47E7B5-1FE9-4768-8F4E-1E965DA9A099}" presName="Name0" presStyleCnt="0">
        <dgm:presLayoutVars>
          <dgm:dir/>
          <dgm:animLvl val="lvl"/>
          <dgm:resizeHandles val="exact"/>
        </dgm:presLayoutVars>
      </dgm:prSet>
      <dgm:spPr/>
      <dgm:t>
        <a:bodyPr/>
        <a:lstStyle/>
        <a:p>
          <a:endParaRPr lang="ru-RU"/>
        </a:p>
      </dgm:t>
    </dgm:pt>
    <dgm:pt modelId="{A582A792-75A0-42DC-8E3E-1F03D7BBB9AF}" type="pres">
      <dgm:prSet presAssocID="{F0A9A01B-19D5-445A-8AD3-F563DE48369F}" presName="composite" presStyleCnt="0"/>
      <dgm:spPr/>
      <dgm:t>
        <a:bodyPr/>
        <a:lstStyle/>
        <a:p>
          <a:endParaRPr lang="ru-RU"/>
        </a:p>
      </dgm:t>
    </dgm:pt>
    <dgm:pt modelId="{93C7E90A-50BC-4FB9-B25A-C8150411C968}" type="pres">
      <dgm:prSet presAssocID="{F0A9A01B-19D5-445A-8AD3-F563DE48369F}" presName="parTx" presStyleLbl="alignNode1" presStyleIdx="0" presStyleCnt="3" custScaleY="84750">
        <dgm:presLayoutVars>
          <dgm:chMax val="0"/>
          <dgm:chPref val="0"/>
          <dgm:bulletEnabled val="1"/>
        </dgm:presLayoutVars>
      </dgm:prSet>
      <dgm:spPr/>
      <dgm:t>
        <a:bodyPr/>
        <a:lstStyle/>
        <a:p>
          <a:endParaRPr lang="ru-RU"/>
        </a:p>
      </dgm:t>
    </dgm:pt>
    <dgm:pt modelId="{2895ACD9-EBEA-49B4-85D3-515F0C2EC876}" type="pres">
      <dgm:prSet presAssocID="{F0A9A01B-19D5-445A-8AD3-F563DE48369F}" presName="desTx" presStyleLbl="alignAccFollowNode1" presStyleIdx="0" presStyleCnt="3">
        <dgm:presLayoutVars>
          <dgm:bulletEnabled val="1"/>
        </dgm:presLayoutVars>
      </dgm:prSet>
      <dgm:spPr/>
      <dgm:t>
        <a:bodyPr/>
        <a:lstStyle/>
        <a:p>
          <a:endParaRPr lang="ru-RU"/>
        </a:p>
      </dgm:t>
    </dgm:pt>
    <dgm:pt modelId="{D38D7E02-FB37-4221-8800-47B344A21ECC}" type="pres">
      <dgm:prSet presAssocID="{AE011088-1538-4FF3-8B50-8E34DA046339}" presName="space" presStyleCnt="0"/>
      <dgm:spPr/>
      <dgm:t>
        <a:bodyPr/>
        <a:lstStyle/>
        <a:p>
          <a:endParaRPr lang="ru-RU"/>
        </a:p>
      </dgm:t>
    </dgm:pt>
    <dgm:pt modelId="{1C3ED4A3-D1DD-4B64-94C4-ECD834681F46}" type="pres">
      <dgm:prSet presAssocID="{0F2037A1-5558-4FF6-AF26-DA383CDA3CB2}" presName="composite" presStyleCnt="0"/>
      <dgm:spPr/>
      <dgm:t>
        <a:bodyPr/>
        <a:lstStyle/>
        <a:p>
          <a:endParaRPr lang="ru-RU"/>
        </a:p>
      </dgm:t>
    </dgm:pt>
    <dgm:pt modelId="{62C9BD12-688C-4254-8BB9-806422114EFA}" type="pres">
      <dgm:prSet presAssocID="{0F2037A1-5558-4FF6-AF26-DA383CDA3CB2}" presName="parTx" presStyleLbl="alignNode1" presStyleIdx="1" presStyleCnt="3" custScaleY="84750">
        <dgm:presLayoutVars>
          <dgm:chMax val="0"/>
          <dgm:chPref val="0"/>
          <dgm:bulletEnabled val="1"/>
        </dgm:presLayoutVars>
      </dgm:prSet>
      <dgm:spPr/>
      <dgm:t>
        <a:bodyPr/>
        <a:lstStyle/>
        <a:p>
          <a:endParaRPr lang="ru-RU"/>
        </a:p>
      </dgm:t>
    </dgm:pt>
    <dgm:pt modelId="{1FC42EC2-7424-4224-BE96-E84731146634}" type="pres">
      <dgm:prSet presAssocID="{0F2037A1-5558-4FF6-AF26-DA383CDA3CB2}" presName="desTx" presStyleLbl="alignAccFollowNode1" presStyleIdx="1" presStyleCnt="3" custLinFactNeighborY="891">
        <dgm:presLayoutVars>
          <dgm:bulletEnabled val="1"/>
        </dgm:presLayoutVars>
      </dgm:prSet>
      <dgm:spPr/>
      <dgm:t>
        <a:bodyPr/>
        <a:lstStyle/>
        <a:p>
          <a:endParaRPr lang="ru-RU"/>
        </a:p>
      </dgm:t>
    </dgm:pt>
    <dgm:pt modelId="{0B10A621-9766-4CC7-963D-48D739C7FAFF}" type="pres">
      <dgm:prSet presAssocID="{7D97403A-A639-436F-9D31-A614E5F0E7FE}" presName="space" presStyleCnt="0"/>
      <dgm:spPr/>
      <dgm:t>
        <a:bodyPr/>
        <a:lstStyle/>
        <a:p>
          <a:endParaRPr lang="ru-RU"/>
        </a:p>
      </dgm:t>
    </dgm:pt>
    <dgm:pt modelId="{22F4425C-02C1-43F8-BBCF-8E72CA8FE328}" type="pres">
      <dgm:prSet presAssocID="{6774FCF8-33B6-44AA-A160-DA2658D0893C}" presName="composite" presStyleCnt="0"/>
      <dgm:spPr/>
      <dgm:t>
        <a:bodyPr/>
        <a:lstStyle/>
        <a:p>
          <a:endParaRPr lang="ru-RU"/>
        </a:p>
      </dgm:t>
    </dgm:pt>
    <dgm:pt modelId="{88E25DAD-A830-44CD-A9E0-AF88E3638D35}" type="pres">
      <dgm:prSet presAssocID="{6774FCF8-33B6-44AA-A160-DA2658D0893C}" presName="parTx" presStyleLbl="alignNode1" presStyleIdx="2" presStyleCnt="3" custScaleY="84750">
        <dgm:presLayoutVars>
          <dgm:chMax val="0"/>
          <dgm:chPref val="0"/>
          <dgm:bulletEnabled val="1"/>
        </dgm:presLayoutVars>
      </dgm:prSet>
      <dgm:spPr/>
      <dgm:t>
        <a:bodyPr/>
        <a:lstStyle/>
        <a:p>
          <a:endParaRPr lang="ru-RU"/>
        </a:p>
      </dgm:t>
    </dgm:pt>
    <dgm:pt modelId="{36FA59D7-96EC-437E-9E9B-1E6551A39CAF}" type="pres">
      <dgm:prSet presAssocID="{6774FCF8-33B6-44AA-A160-DA2658D0893C}" presName="desTx" presStyleLbl="alignAccFollowNode1" presStyleIdx="2" presStyleCnt="3" custLinFactNeighborY="891">
        <dgm:presLayoutVars>
          <dgm:bulletEnabled val="1"/>
        </dgm:presLayoutVars>
      </dgm:prSet>
      <dgm:spPr/>
      <dgm:t>
        <a:bodyPr/>
        <a:lstStyle/>
        <a:p>
          <a:endParaRPr lang="ru-RU"/>
        </a:p>
      </dgm:t>
    </dgm:pt>
  </dgm:ptLst>
  <dgm:cxnLst>
    <dgm:cxn modelId="{962AEC47-C310-41E2-A6E6-4096C4812813}" srcId="{6774FCF8-33B6-44AA-A160-DA2658D0893C}" destId="{EE1D1753-CCE1-4D1E-833C-C4A278CA52A9}" srcOrd="3" destOrd="0" parTransId="{8211E17D-CCBE-4B79-8112-E3EDCF22D71F}" sibTransId="{D766D8AD-3FF8-42EC-BD54-F6269E47EEA6}"/>
    <dgm:cxn modelId="{D77B644F-B7F3-4E3A-A1AA-3488F5AC5C75}" type="presOf" srcId="{303FC99C-AAD0-4F89-9FB6-256342E433E0}" destId="{2895ACD9-EBEA-49B4-85D3-515F0C2EC876}" srcOrd="0" destOrd="0" presId="urn:microsoft.com/office/officeart/2005/8/layout/hList1"/>
    <dgm:cxn modelId="{531EA461-E523-4083-8353-6884A21F421A}" srcId="{6774FCF8-33B6-44AA-A160-DA2658D0893C}" destId="{56EEBB2E-7A59-46B8-85EB-3B49BE620573}" srcOrd="1" destOrd="0" parTransId="{0FDD0771-7AC3-4BFF-9F0C-4B4C7BDA17AB}" sibTransId="{5B2FB2E2-42C6-4E4C-B853-06F4EE8744F1}"/>
    <dgm:cxn modelId="{C9DD4A03-4870-4F29-AD33-A40ED8D7803B}" type="presOf" srcId="{56EEBB2E-7A59-46B8-85EB-3B49BE620573}" destId="{36FA59D7-96EC-437E-9E9B-1E6551A39CAF}" srcOrd="0" destOrd="1" presId="urn:microsoft.com/office/officeart/2005/8/layout/hList1"/>
    <dgm:cxn modelId="{A1AB9BF3-B583-4AAF-BA55-E61F0034CF87}" srcId="{6A47E7B5-1FE9-4768-8F4E-1E965DA9A099}" destId="{6774FCF8-33B6-44AA-A160-DA2658D0893C}" srcOrd="2" destOrd="0" parTransId="{66530DFF-5686-45EB-800A-A81932488993}" sibTransId="{A3D4BB1D-043C-4C73-B5E1-4B46D9571862}"/>
    <dgm:cxn modelId="{1935A277-8010-49F7-9134-1A11FD320AE2}" srcId="{F0A9A01B-19D5-445A-8AD3-F563DE48369F}" destId="{5374467F-E092-4D2C-A0EE-592761395F51}" srcOrd="1" destOrd="0" parTransId="{F5F4B2DE-FF8C-406C-863C-39726B07A75D}" sibTransId="{11B6410F-73E1-43F5-8965-B0CEA21F470A}"/>
    <dgm:cxn modelId="{629378ED-0EF7-4501-99AA-0FDD116C5B4B}" type="presOf" srcId="{F0A9A01B-19D5-445A-8AD3-F563DE48369F}" destId="{93C7E90A-50BC-4FB9-B25A-C8150411C968}" srcOrd="0" destOrd="0" presId="urn:microsoft.com/office/officeart/2005/8/layout/hList1"/>
    <dgm:cxn modelId="{6147DB1B-B106-4847-BC1E-5FDD89D19137}" type="presOf" srcId="{C46F77E4-DEFB-4FB1-96F6-D770DAC86819}" destId="{36FA59D7-96EC-437E-9E9B-1E6551A39CAF}" srcOrd="0" destOrd="2" presId="urn:microsoft.com/office/officeart/2005/8/layout/hList1"/>
    <dgm:cxn modelId="{7D7DBA7A-6EB9-4DB7-AC03-B94E0B3E1976}" srcId="{6774FCF8-33B6-44AA-A160-DA2658D0893C}" destId="{2775542F-3FAA-4B0C-8604-04A431880FD8}" srcOrd="0" destOrd="0" parTransId="{20856AEE-16FC-42BD-AA71-3D50CB607B85}" sibTransId="{1FFBE487-7D57-427E-B9B3-AF94E376E26C}"/>
    <dgm:cxn modelId="{9FDDB066-5A12-4490-A4C2-047C860209AD}" srcId="{0F2037A1-5558-4FF6-AF26-DA383CDA3CB2}" destId="{99BA3F7D-3C8F-464A-A279-F3C10CBC61CF}" srcOrd="1" destOrd="0" parTransId="{EAA3C852-3A20-4A1C-81D5-B03CAA7640DF}" sibTransId="{15463B89-5F5F-4CED-AB9D-180E472EBD7E}"/>
    <dgm:cxn modelId="{225FC31D-1699-4FB3-BD23-6C85F8D56AB5}" type="presOf" srcId="{05416ADC-98C9-4595-9DE4-D165CB36214D}" destId="{36FA59D7-96EC-437E-9E9B-1E6551A39CAF}" srcOrd="0" destOrd="4" presId="urn:microsoft.com/office/officeart/2005/8/layout/hList1"/>
    <dgm:cxn modelId="{39D73C80-D67B-405F-8BDF-900CBE444CC5}" type="presOf" srcId="{5505E5FE-E275-4A32-9EF6-6985228F7CBD}" destId="{1FC42EC2-7424-4224-BE96-E84731146634}" srcOrd="0" destOrd="0" presId="urn:microsoft.com/office/officeart/2005/8/layout/hList1"/>
    <dgm:cxn modelId="{B644A82A-F6A8-49CD-B90A-FF81EAE35398}" srcId="{6774FCF8-33B6-44AA-A160-DA2658D0893C}" destId="{C46F77E4-DEFB-4FB1-96F6-D770DAC86819}" srcOrd="2" destOrd="0" parTransId="{C3B1B7D3-42DE-467E-8648-3FF1D7BEB7A6}" sibTransId="{12837DCC-D035-4E4F-BEAD-0E6081313915}"/>
    <dgm:cxn modelId="{5F4260CD-AEB2-4593-9AFA-CF9BC596631B}" srcId="{6774FCF8-33B6-44AA-A160-DA2658D0893C}" destId="{05416ADC-98C9-4595-9DE4-D165CB36214D}" srcOrd="4" destOrd="0" parTransId="{92CC92B5-FF1E-4A62-B332-758A2E19CBD6}" sibTransId="{39F46170-5428-44F4-8101-CB23C3396DA2}"/>
    <dgm:cxn modelId="{6BFC5927-03EF-4826-886E-138F3196CC51}" srcId="{6A47E7B5-1FE9-4768-8F4E-1E965DA9A099}" destId="{0F2037A1-5558-4FF6-AF26-DA383CDA3CB2}" srcOrd="1" destOrd="0" parTransId="{632297D9-DAF3-490A-B2C8-EDA460252C91}" sibTransId="{7D97403A-A639-436F-9D31-A614E5F0E7FE}"/>
    <dgm:cxn modelId="{553260EC-C172-48DE-A4BA-79D27DBF7011}" type="presOf" srcId="{0F2037A1-5558-4FF6-AF26-DA383CDA3CB2}" destId="{62C9BD12-688C-4254-8BB9-806422114EFA}" srcOrd="0" destOrd="0" presId="urn:microsoft.com/office/officeart/2005/8/layout/hList1"/>
    <dgm:cxn modelId="{23BECB84-D538-4B99-B6B3-BFCF9BD2A001}" srcId="{6774FCF8-33B6-44AA-A160-DA2658D0893C}" destId="{DE3DBAB7-BA20-4AC0-AF3B-02D83E5DA6A5}" srcOrd="5" destOrd="0" parTransId="{722C55CA-47B4-437D-9BF7-39C2E0039028}" sibTransId="{DE5FD27F-D083-473A-B92B-D3AF22BCA10A}"/>
    <dgm:cxn modelId="{9BD39DF1-7E91-489B-A13C-9FA7E82C88D9}" type="presOf" srcId="{DE3DBAB7-BA20-4AC0-AF3B-02D83E5DA6A5}" destId="{36FA59D7-96EC-437E-9E9B-1E6551A39CAF}" srcOrd="0" destOrd="5" presId="urn:microsoft.com/office/officeart/2005/8/layout/hList1"/>
    <dgm:cxn modelId="{39F92AD5-F9EC-4E38-A570-4BBED069DD3E}" type="presOf" srcId="{EE1D1753-CCE1-4D1E-833C-C4A278CA52A9}" destId="{36FA59D7-96EC-437E-9E9B-1E6551A39CAF}" srcOrd="0" destOrd="3" presId="urn:microsoft.com/office/officeart/2005/8/layout/hList1"/>
    <dgm:cxn modelId="{DA39E5D1-02C2-4852-869E-B881BFE9C148}" srcId="{0F2037A1-5558-4FF6-AF26-DA383CDA3CB2}" destId="{5505E5FE-E275-4A32-9EF6-6985228F7CBD}" srcOrd="0" destOrd="0" parTransId="{CA0EB043-6F56-4DAC-89F5-C575192C893B}" sibTransId="{2048CDE0-22EA-4C83-9A45-AD7D4DBB48D9}"/>
    <dgm:cxn modelId="{B2E21DCC-8C8B-46AB-9812-E215A5784F36}" srcId="{6A47E7B5-1FE9-4768-8F4E-1E965DA9A099}" destId="{F0A9A01B-19D5-445A-8AD3-F563DE48369F}" srcOrd="0" destOrd="0" parTransId="{39EBE4E5-2A4A-4BCD-BF8E-3981A808AC66}" sibTransId="{AE011088-1538-4FF3-8B50-8E34DA046339}"/>
    <dgm:cxn modelId="{783368EA-1271-483C-A6DF-67861646D446}" type="presOf" srcId="{5374467F-E092-4D2C-A0EE-592761395F51}" destId="{2895ACD9-EBEA-49B4-85D3-515F0C2EC876}" srcOrd="0" destOrd="1" presId="urn:microsoft.com/office/officeart/2005/8/layout/hList1"/>
    <dgm:cxn modelId="{5D0960A2-514A-42B3-B4BA-AB3CE6E85467}" type="presOf" srcId="{99BA3F7D-3C8F-464A-A279-F3C10CBC61CF}" destId="{1FC42EC2-7424-4224-BE96-E84731146634}" srcOrd="0" destOrd="1" presId="urn:microsoft.com/office/officeart/2005/8/layout/hList1"/>
    <dgm:cxn modelId="{8F5D8382-2100-4916-9C87-8CE983FB3F08}" srcId="{F0A9A01B-19D5-445A-8AD3-F563DE48369F}" destId="{BF35C8D9-A7AC-4B30-983B-458215B5949E}" srcOrd="2" destOrd="0" parTransId="{9CB4D355-68EF-472C-96EC-DEBD388586C0}" sibTransId="{867D4D50-1827-4693-A4AC-E2ED710F3161}"/>
    <dgm:cxn modelId="{872DC1D3-7D71-46F6-AB4C-99415D57F13B}" type="presOf" srcId="{2775542F-3FAA-4B0C-8604-04A431880FD8}" destId="{36FA59D7-96EC-437E-9E9B-1E6551A39CAF}" srcOrd="0" destOrd="0" presId="urn:microsoft.com/office/officeart/2005/8/layout/hList1"/>
    <dgm:cxn modelId="{59D07F7B-139B-47CD-9C8F-532288E4C460}" srcId="{0F2037A1-5558-4FF6-AF26-DA383CDA3CB2}" destId="{F2256635-95D9-40C3-A70A-06EBD998F624}" srcOrd="2" destOrd="0" parTransId="{B9F70318-B7B8-44CB-ABD8-5106E546E825}" sibTransId="{F531A20F-26EE-406F-BA23-407ACBF5CFB0}"/>
    <dgm:cxn modelId="{4D703CFF-326B-4737-B0BC-B4F8667EC271}" type="presOf" srcId="{6A47E7B5-1FE9-4768-8F4E-1E965DA9A099}" destId="{89895FFA-BBB1-482D-8154-7D723FBB7309}" srcOrd="0" destOrd="0" presId="urn:microsoft.com/office/officeart/2005/8/layout/hList1"/>
    <dgm:cxn modelId="{73139A1C-2E9A-49B0-BFE2-C276E240E7BB}" type="presOf" srcId="{F2256635-95D9-40C3-A70A-06EBD998F624}" destId="{1FC42EC2-7424-4224-BE96-E84731146634}" srcOrd="0" destOrd="2" presId="urn:microsoft.com/office/officeart/2005/8/layout/hList1"/>
    <dgm:cxn modelId="{2BB5C5F5-CD6A-48AC-B31C-8E6842123893}" type="presOf" srcId="{6774FCF8-33B6-44AA-A160-DA2658D0893C}" destId="{88E25DAD-A830-44CD-A9E0-AF88E3638D35}" srcOrd="0" destOrd="0" presId="urn:microsoft.com/office/officeart/2005/8/layout/hList1"/>
    <dgm:cxn modelId="{2D431713-EAC2-4C2A-AE5C-B2DD2C7DA8DF}" srcId="{F0A9A01B-19D5-445A-8AD3-F563DE48369F}" destId="{303FC99C-AAD0-4F89-9FB6-256342E433E0}" srcOrd="0" destOrd="0" parTransId="{6432A5EA-D9D7-4235-A7EA-C2DCF5F76044}" sibTransId="{ECF4E417-EB02-4C70-AB7D-E17F4F7BE93B}"/>
    <dgm:cxn modelId="{E7E8D9CB-C9A6-4CF5-ADD0-5691FC005733}" type="presOf" srcId="{BF35C8D9-A7AC-4B30-983B-458215B5949E}" destId="{2895ACD9-EBEA-49B4-85D3-515F0C2EC876}" srcOrd="0" destOrd="2" presId="urn:microsoft.com/office/officeart/2005/8/layout/hList1"/>
    <dgm:cxn modelId="{68F26274-D1A1-45FE-A8A6-AA75B32B1786}" type="presParOf" srcId="{89895FFA-BBB1-482D-8154-7D723FBB7309}" destId="{A582A792-75A0-42DC-8E3E-1F03D7BBB9AF}" srcOrd="0" destOrd="0" presId="urn:microsoft.com/office/officeart/2005/8/layout/hList1"/>
    <dgm:cxn modelId="{3B875F51-AAD8-47AC-AF93-7ECE8628FDCA}" type="presParOf" srcId="{A582A792-75A0-42DC-8E3E-1F03D7BBB9AF}" destId="{93C7E90A-50BC-4FB9-B25A-C8150411C968}" srcOrd="0" destOrd="0" presId="urn:microsoft.com/office/officeart/2005/8/layout/hList1"/>
    <dgm:cxn modelId="{09BBCB5A-156F-46C3-833E-0E9DC665BC37}" type="presParOf" srcId="{A582A792-75A0-42DC-8E3E-1F03D7BBB9AF}" destId="{2895ACD9-EBEA-49B4-85D3-515F0C2EC876}" srcOrd="1" destOrd="0" presId="urn:microsoft.com/office/officeart/2005/8/layout/hList1"/>
    <dgm:cxn modelId="{4BFCA591-1BCB-49AA-82B4-DCF82A603A1E}" type="presParOf" srcId="{89895FFA-BBB1-482D-8154-7D723FBB7309}" destId="{D38D7E02-FB37-4221-8800-47B344A21ECC}" srcOrd="1" destOrd="0" presId="urn:microsoft.com/office/officeart/2005/8/layout/hList1"/>
    <dgm:cxn modelId="{35F452ED-B3F7-4AC8-BCA6-F305D5F66A5B}" type="presParOf" srcId="{89895FFA-BBB1-482D-8154-7D723FBB7309}" destId="{1C3ED4A3-D1DD-4B64-94C4-ECD834681F46}" srcOrd="2" destOrd="0" presId="urn:microsoft.com/office/officeart/2005/8/layout/hList1"/>
    <dgm:cxn modelId="{907E4114-B471-40FD-B70E-EAD27FC91F81}" type="presParOf" srcId="{1C3ED4A3-D1DD-4B64-94C4-ECD834681F46}" destId="{62C9BD12-688C-4254-8BB9-806422114EFA}" srcOrd="0" destOrd="0" presId="urn:microsoft.com/office/officeart/2005/8/layout/hList1"/>
    <dgm:cxn modelId="{DB20EAAA-A60B-4C0A-A6DA-43DA1C81992C}" type="presParOf" srcId="{1C3ED4A3-D1DD-4B64-94C4-ECD834681F46}" destId="{1FC42EC2-7424-4224-BE96-E84731146634}" srcOrd="1" destOrd="0" presId="urn:microsoft.com/office/officeart/2005/8/layout/hList1"/>
    <dgm:cxn modelId="{CDF8216E-D549-4B2F-9DAB-016A0B1308B9}" type="presParOf" srcId="{89895FFA-BBB1-482D-8154-7D723FBB7309}" destId="{0B10A621-9766-4CC7-963D-48D739C7FAFF}" srcOrd="3" destOrd="0" presId="urn:microsoft.com/office/officeart/2005/8/layout/hList1"/>
    <dgm:cxn modelId="{82A19B2B-1C1E-4F37-A872-6DF01DFE1738}" type="presParOf" srcId="{89895FFA-BBB1-482D-8154-7D723FBB7309}" destId="{22F4425C-02C1-43F8-BBCF-8E72CA8FE328}" srcOrd="4" destOrd="0" presId="urn:microsoft.com/office/officeart/2005/8/layout/hList1"/>
    <dgm:cxn modelId="{80F6DBA9-9B25-4AFC-BCCF-1F455B6B374B}" type="presParOf" srcId="{22F4425C-02C1-43F8-BBCF-8E72CA8FE328}" destId="{88E25DAD-A830-44CD-A9E0-AF88E3638D35}" srcOrd="0" destOrd="0" presId="urn:microsoft.com/office/officeart/2005/8/layout/hList1"/>
    <dgm:cxn modelId="{B9972F64-0A13-44BE-94FF-B83218DA89D2}" type="presParOf" srcId="{22F4425C-02C1-43F8-BBCF-8E72CA8FE328}" destId="{36FA59D7-96EC-437E-9E9B-1E6551A39CA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47E7B5-1FE9-4768-8F4E-1E965DA9A09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ru-RU"/>
        </a:p>
      </dgm:t>
    </dgm:pt>
    <dgm:pt modelId="{F0A9A01B-19D5-445A-8AD3-F563DE48369F}">
      <dgm:prSet phldrT="[Текст]"/>
      <dgm:spPr>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b="1" dirty="0" smtClean="0"/>
            <a:t>Мета</a:t>
          </a:r>
          <a:endParaRPr lang="ru-RU" dirty="0"/>
        </a:p>
      </dgm:t>
    </dgm:pt>
    <dgm:pt modelId="{39EBE4E5-2A4A-4BCD-BF8E-3981A808AC66}" type="parTrans" cxnId="{B2E21DCC-8C8B-46AB-9812-E215A5784F36}">
      <dgm:prSet/>
      <dgm:spPr/>
      <dgm:t>
        <a:bodyPr/>
        <a:lstStyle/>
        <a:p>
          <a:endParaRPr lang="ru-RU"/>
        </a:p>
      </dgm:t>
    </dgm:pt>
    <dgm:pt modelId="{AE011088-1538-4FF3-8B50-8E34DA046339}" type="sibTrans" cxnId="{B2E21DCC-8C8B-46AB-9812-E215A5784F36}">
      <dgm:prSet/>
      <dgm:spPr/>
      <dgm:t>
        <a:bodyPr/>
        <a:lstStyle/>
        <a:p>
          <a:endParaRPr lang="ru-RU"/>
        </a:p>
      </dgm:t>
    </dgm:pt>
    <dgm:pt modelId="{303FC99C-AAD0-4F89-9FB6-256342E433E0}">
      <dgm:prSet phldrT="[Текст]"/>
      <dgm:spPr>
        <a:solidFill>
          <a:schemeClr val="accent6">
            <a:lumMod val="20000"/>
            <a:lumOff val="80000"/>
            <a:alpha val="58000"/>
          </a:schemeClr>
        </a:solidFill>
        <a:ln>
          <a:solidFill>
            <a:schemeClr val="accent6">
              <a:lumMod val="20000"/>
              <a:lumOff val="80000"/>
              <a:alpha val="90000"/>
            </a:schemeClr>
          </a:solidFill>
        </a:ln>
      </dgm:spPr>
      <dgm:t>
        <a:bodyPr/>
        <a:lstStyle/>
        <a:p>
          <a:r>
            <a:rPr lang="uk-UA" b="1" dirty="0" smtClean="0">
              <a:solidFill>
                <a:srgbClr val="C00000"/>
              </a:solidFill>
            </a:rPr>
            <a:t>Закріплення потужної репутації ХДУ </a:t>
          </a:r>
          <a:r>
            <a:rPr lang="uk-UA" b="0" dirty="0" smtClean="0">
              <a:solidFill>
                <a:srgbClr val="002060"/>
              </a:solidFill>
            </a:rPr>
            <a:t>через покращення якості програм, залучення структур регіону та інновацій.</a:t>
          </a:r>
          <a:endParaRPr lang="ru-RU" dirty="0">
            <a:solidFill>
              <a:srgbClr val="002060"/>
            </a:solidFill>
          </a:endParaRPr>
        </a:p>
      </dgm:t>
    </dgm:pt>
    <dgm:pt modelId="{6432A5EA-D9D7-4235-A7EA-C2DCF5F76044}" type="parTrans" cxnId="{2D431713-EAC2-4C2A-AE5C-B2DD2C7DA8DF}">
      <dgm:prSet/>
      <dgm:spPr/>
      <dgm:t>
        <a:bodyPr/>
        <a:lstStyle/>
        <a:p>
          <a:endParaRPr lang="ru-RU"/>
        </a:p>
      </dgm:t>
    </dgm:pt>
    <dgm:pt modelId="{ECF4E417-EB02-4C70-AB7D-E17F4F7BE93B}" type="sibTrans" cxnId="{2D431713-EAC2-4C2A-AE5C-B2DD2C7DA8DF}">
      <dgm:prSet/>
      <dgm:spPr/>
      <dgm:t>
        <a:bodyPr/>
        <a:lstStyle/>
        <a:p>
          <a:endParaRPr lang="ru-RU"/>
        </a:p>
      </dgm:t>
    </dgm:pt>
    <dgm:pt modelId="{0F2037A1-5558-4FF6-AF26-DA383CDA3CB2}">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b="1" dirty="0" smtClean="0"/>
            <a:t>Ключові стратегії</a:t>
          </a:r>
          <a:endParaRPr lang="ru-RU" dirty="0"/>
        </a:p>
      </dgm:t>
    </dgm:pt>
    <dgm:pt modelId="{632297D9-DAF3-490A-B2C8-EDA460252C91}" type="parTrans" cxnId="{6BFC5927-03EF-4826-886E-138F3196CC51}">
      <dgm:prSet/>
      <dgm:spPr/>
      <dgm:t>
        <a:bodyPr/>
        <a:lstStyle/>
        <a:p>
          <a:endParaRPr lang="ru-RU"/>
        </a:p>
      </dgm:t>
    </dgm:pt>
    <dgm:pt modelId="{7D97403A-A639-436F-9D31-A614E5F0E7FE}" type="sibTrans" cxnId="{6BFC5927-03EF-4826-886E-138F3196CC51}">
      <dgm:prSet/>
      <dgm:spPr/>
      <dgm:t>
        <a:bodyPr/>
        <a:lstStyle/>
        <a:p>
          <a:endParaRPr lang="ru-RU"/>
        </a:p>
      </dgm:t>
    </dgm:pt>
    <dgm:pt modelId="{5505E5FE-E275-4A32-9EF6-6985228F7CBD}">
      <dgm:prSet phldrT="[Текст]"/>
      <dgm:spPr>
        <a:ln>
          <a:solidFill>
            <a:schemeClr val="accent5">
              <a:tint val="40000"/>
              <a:hueOff val="1622542"/>
              <a:satOff val="-11507"/>
              <a:lumOff val="-6548"/>
            </a:schemeClr>
          </a:solidFill>
        </a:ln>
      </dgm:spPr>
      <dgm:t>
        <a:bodyPr/>
        <a:lstStyle/>
        <a:p>
          <a:r>
            <a:rPr lang="uk-UA" b="1" dirty="0" smtClean="0">
              <a:solidFill>
                <a:srgbClr val="C00000"/>
              </a:solidFill>
            </a:rPr>
            <a:t>Збільшення медіа-експозицій</a:t>
          </a:r>
          <a:r>
            <a:rPr lang="ru-RU" b="1" dirty="0" smtClean="0">
              <a:solidFill>
                <a:srgbClr val="C00000"/>
              </a:solidFill>
            </a:rPr>
            <a:t>.</a:t>
          </a:r>
          <a:endParaRPr lang="ru-RU" b="1" dirty="0">
            <a:solidFill>
              <a:srgbClr val="C00000"/>
            </a:solidFill>
          </a:endParaRPr>
        </a:p>
      </dgm:t>
    </dgm:pt>
    <dgm:pt modelId="{CA0EB043-6F56-4DAC-89F5-C575192C893B}" type="parTrans" cxnId="{DA39E5D1-02C2-4852-869E-B881BFE9C148}">
      <dgm:prSet/>
      <dgm:spPr/>
      <dgm:t>
        <a:bodyPr/>
        <a:lstStyle/>
        <a:p>
          <a:endParaRPr lang="ru-RU"/>
        </a:p>
      </dgm:t>
    </dgm:pt>
    <dgm:pt modelId="{2048CDE0-22EA-4C83-9A45-AD7D4DBB48D9}" type="sibTrans" cxnId="{DA39E5D1-02C2-4852-869E-B881BFE9C148}">
      <dgm:prSet/>
      <dgm:spPr/>
      <dgm:t>
        <a:bodyPr/>
        <a:lstStyle/>
        <a:p>
          <a:endParaRPr lang="ru-RU"/>
        </a:p>
      </dgm:t>
    </dgm:pt>
    <dgm:pt modelId="{6774FCF8-33B6-44AA-A160-DA2658D0893C}">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b="1" dirty="0" smtClean="0"/>
            <a:t>Індикатори успіху</a:t>
          </a:r>
          <a:endParaRPr lang="ru-RU" dirty="0"/>
        </a:p>
      </dgm:t>
    </dgm:pt>
    <dgm:pt modelId="{66530DFF-5686-45EB-800A-A81932488993}" type="parTrans" cxnId="{A1AB9BF3-B583-4AAF-BA55-E61F0034CF87}">
      <dgm:prSet/>
      <dgm:spPr/>
      <dgm:t>
        <a:bodyPr/>
        <a:lstStyle/>
        <a:p>
          <a:endParaRPr lang="ru-RU"/>
        </a:p>
      </dgm:t>
    </dgm:pt>
    <dgm:pt modelId="{A3D4BB1D-043C-4C73-B5E1-4B46D9571862}" type="sibTrans" cxnId="{A1AB9BF3-B583-4AAF-BA55-E61F0034CF87}">
      <dgm:prSet/>
      <dgm:spPr/>
      <dgm:t>
        <a:bodyPr/>
        <a:lstStyle/>
        <a:p>
          <a:endParaRPr lang="ru-RU"/>
        </a:p>
      </dgm:t>
    </dgm:pt>
    <dgm:pt modelId="{2775542F-3FAA-4B0C-8604-04A431880FD8}">
      <dgm:prSet phldrT="[Текст]"/>
      <dgm:spPr>
        <a:ln>
          <a:solidFill>
            <a:schemeClr val="accent5">
              <a:tint val="40000"/>
              <a:hueOff val="3245083"/>
              <a:satOff val="-23015"/>
              <a:lumOff val="-13095"/>
            </a:schemeClr>
          </a:solidFill>
        </a:ln>
      </dgm:spPr>
      <dgm:t>
        <a:bodyPr/>
        <a:lstStyle/>
        <a:p>
          <a:r>
            <a:rPr lang="uk-UA" b="1" dirty="0" smtClean="0">
              <a:solidFill>
                <a:srgbClr val="C00000"/>
              </a:solidFill>
            </a:rPr>
            <a:t>Покращення рейтингу </a:t>
          </a:r>
          <a:r>
            <a:rPr lang="uk-UA" b="0" dirty="0" smtClean="0">
              <a:solidFill>
                <a:srgbClr val="002060"/>
              </a:solidFill>
            </a:rPr>
            <a:t>ХДУ серед бізнес-лідерів та мешканців регіону. </a:t>
          </a:r>
          <a:endParaRPr lang="ru-RU" dirty="0">
            <a:solidFill>
              <a:srgbClr val="002060"/>
            </a:solidFill>
          </a:endParaRPr>
        </a:p>
      </dgm:t>
    </dgm:pt>
    <dgm:pt modelId="{20856AEE-16FC-42BD-AA71-3D50CB607B85}" type="parTrans" cxnId="{7D7DBA7A-6EB9-4DB7-AC03-B94E0B3E1976}">
      <dgm:prSet/>
      <dgm:spPr/>
      <dgm:t>
        <a:bodyPr/>
        <a:lstStyle/>
        <a:p>
          <a:endParaRPr lang="ru-RU"/>
        </a:p>
      </dgm:t>
    </dgm:pt>
    <dgm:pt modelId="{1FFBE487-7D57-427E-B9B3-AF94E376E26C}" type="sibTrans" cxnId="{7D7DBA7A-6EB9-4DB7-AC03-B94E0B3E1976}">
      <dgm:prSet/>
      <dgm:spPr/>
      <dgm:t>
        <a:bodyPr/>
        <a:lstStyle/>
        <a:p>
          <a:endParaRPr lang="ru-RU"/>
        </a:p>
      </dgm:t>
    </dgm:pt>
    <dgm:pt modelId="{27CA1060-8020-400E-A238-7F390DEC6962}">
      <dgm:prSet/>
      <dgm:spPr>
        <a:ln>
          <a:solidFill>
            <a:schemeClr val="accent5">
              <a:tint val="40000"/>
              <a:hueOff val="1622542"/>
              <a:satOff val="-11507"/>
              <a:lumOff val="-6548"/>
            </a:schemeClr>
          </a:solidFill>
        </a:ln>
      </dgm:spPr>
      <dgm:t>
        <a:bodyPr/>
        <a:lstStyle/>
        <a:p>
          <a:r>
            <a:rPr lang="uk-UA" b="1" dirty="0" smtClean="0">
              <a:solidFill>
                <a:srgbClr val="C00000"/>
              </a:solidFill>
            </a:rPr>
            <a:t>При докладанні відповідних зусиль</a:t>
          </a:r>
          <a:r>
            <a:rPr lang="uk-UA" b="0" dirty="0" smtClean="0">
              <a:solidFill>
                <a:srgbClr val="002060"/>
              </a:solidFill>
            </a:rPr>
            <a:t> попит буде визначати успіх ХДУ</a:t>
          </a:r>
          <a:r>
            <a:rPr lang="ru-RU" b="0" dirty="0" smtClean="0">
              <a:solidFill>
                <a:srgbClr val="002060"/>
              </a:solidFill>
            </a:rPr>
            <a:t>.</a:t>
          </a:r>
          <a:endParaRPr lang="ru-RU" dirty="0">
            <a:solidFill>
              <a:srgbClr val="002060"/>
            </a:solidFill>
          </a:endParaRPr>
        </a:p>
      </dgm:t>
    </dgm:pt>
    <dgm:pt modelId="{246FB54F-3DF9-413E-93FB-53873C5A7428}" type="parTrans" cxnId="{8BE98C9A-BC4D-4D3D-A290-A8B9D2B842B4}">
      <dgm:prSet/>
      <dgm:spPr/>
      <dgm:t>
        <a:bodyPr/>
        <a:lstStyle/>
        <a:p>
          <a:endParaRPr lang="ru-RU"/>
        </a:p>
      </dgm:t>
    </dgm:pt>
    <dgm:pt modelId="{B8C1AA8F-8050-43DD-A0DB-BE575C8D0368}" type="sibTrans" cxnId="{8BE98C9A-BC4D-4D3D-A290-A8B9D2B842B4}">
      <dgm:prSet/>
      <dgm:spPr/>
      <dgm:t>
        <a:bodyPr/>
        <a:lstStyle/>
        <a:p>
          <a:endParaRPr lang="ru-RU"/>
        </a:p>
      </dgm:t>
    </dgm:pt>
    <dgm:pt modelId="{747DEC2A-5588-4696-84AE-53EC80BF0CA2}">
      <dgm:prSet/>
      <dgm:spPr>
        <a:ln>
          <a:solidFill>
            <a:schemeClr val="accent5">
              <a:tint val="40000"/>
              <a:hueOff val="1622542"/>
              <a:satOff val="-11507"/>
              <a:lumOff val="-6548"/>
            </a:schemeClr>
          </a:solidFill>
        </a:ln>
      </dgm:spPr>
      <dgm:t>
        <a:bodyPr/>
        <a:lstStyle/>
        <a:p>
          <a:r>
            <a:rPr lang="uk-UA" b="1" dirty="0" smtClean="0">
              <a:solidFill>
                <a:srgbClr val="C00000"/>
              </a:solidFill>
            </a:rPr>
            <a:t>Розвиток освітніх програм </a:t>
          </a:r>
          <a:r>
            <a:rPr lang="uk-UA" b="0" dirty="0" smtClean="0">
              <a:solidFill>
                <a:srgbClr val="002060"/>
              </a:solidFill>
            </a:rPr>
            <a:t>для студентів за участю випускників вишу. </a:t>
          </a:r>
          <a:endParaRPr lang="ru-RU" dirty="0">
            <a:solidFill>
              <a:srgbClr val="002060"/>
            </a:solidFill>
          </a:endParaRPr>
        </a:p>
      </dgm:t>
    </dgm:pt>
    <dgm:pt modelId="{9C126005-7D2A-4BE9-B86F-6AF15926F295}" type="parTrans" cxnId="{490A0AC1-1993-443A-9679-3AC44D5E9E35}">
      <dgm:prSet/>
      <dgm:spPr/>
      <dgm:t>
        <a:bodyPr/>
        <a:lstStyle/>
        <a:p>
          <a:endParaRPr lang="ru-RU"/>
        </a:p>
      </dgm:t>
    </dgm:pt>
    <dgm:pt modelId="{646C7B28-BAAD-4EDF-A694-A4C902B0408B}" type="sibTrans" cxnId="{490A0AC1-1993-443A-9679-3AC44D5E9E35}">
      <dgm:prSet/>
      <dgm:spPr/>
      <dgm:t>
        <a:bodyPr/>
        <a:lstStyle/>
        <a:p>
          <a:endParaRPr lang="ru-RU"/>
        </a:p>
      </dgm:t>
    </dgm:pt>
    <dgm:pt modelId="{0A81B950-DC2A-40DD-B832-7CCE0FBDEDBF}">
      <dgm:prSet/>
      <dgm:spPr>
        <a:ln>
          <a:solidFill>
            <a:schemeClr val="accent5">
              <a:tint val="40000"/>
              <a:hueOff val="3245083"/>
              <a:satOff val="-23015"/>
              <a:lumOff val="-13095"/>
            </a:schemeClr>
          </a:solidFill>
        </a:ln>
      </dgm:spPr>
      <dgm:t>
        <a:bodyPr/>
        <a:lstStyle/>
        <a:p>
          <a:r>
            <a:rPr lang="uk-UA" b="1" dirty="0" smtClean="0">
              <a:solidFill>
                <a:srgbClr val="C00000"/>
              </a:solidFill>
            </a:rPr>
            <a:t>Покращення рейтингу </a:t>
          </a:r>
          <a:r>
            <a:rPr lang="uk-UA" b="0" dirty="0" smtClean="0">
              <a:solidFill>
                <a:srgbClr val="002060"/>
              </a:solidFill>
            </a:rPr>
            <a:t>ХДУ </a:t>
          </a:r>
          <a:r>
            <a:rPr lang="ru-RU" b="0" dirty="0" smtClean="0">
              <a:solidFill>
                <a:srgbClr val="002060"/>
              </a:solidFill>
            </a:rPr>
            <a:t>в </a:t>
          </a:r>
          <a:r>
            <a:rPr lang="uk-UA" b="0" dirty="0" smtClean="0">
              <a:solidFill>
                <a:srgbClr val="002060"/>
              </a:solidFill>
            </a:rPr>
            <a:t>Міністерському щорічному рейтингу.</a:t>
          </a:r>
          <a:endParaRPr lang="ru-RU" dirty="0">
            <a:solidFill>
              <a:srgbClr val="002060"/>
            </a:solidFill>
          </a:endParaRPr>
        </a:p>
      </dgm:t>
    </dgm:pt>
    <dgm:pt modelId="{7DB8989D-25A8-4606-AA31-8F4293552259}" type="parTrans" cxnId="{972F1AE9-C3A7-4779-A52E-9818A59DBF8A}">
      <dgm:prSet/>
      <dgm:spPr/>
      <dgm:t>
        <a:bodyPr/>
        <a:lstStyle/>
        <a:p>
          <a:endParaRPr lang="ru-RU"/>
        </a:p>
      </dgm:t>
    </dgm:pt>
    <dgm:pt modelId="{A4DB42E0-0413-42E5-B482-7898F43D6413}" type="sibTrans" cxnId="{972F1AE9-C3A7-4779-A52E-9818A59DBF8A}">
      <dgm:prSet/>
      <dgm:spPr/>
      <dgm:t>
        <a:bodyPr/>
        <a:lstStyle/>
        <a:p>
          <a:endParaRPr lang="ru-RU"/>
        </a:p>
      </dgm:t>
    </dgm:pt>
    <dgm:pt modelId="{47754FC7-815F-4EF1-B68C-E97B6AD76A76}">
      <dgm:prSet/>
      <dgm:spPr>
        <a:ln>
          <a:solidFill>
            <a:schemeClr val="accent5">
              <a:tint val="40000"/>
              <a:hueOff val="3245083"/>
              <a:satOff val="-23015"/>
              <a:lumOff val="-13095"/>
            </a:schemeClr>
          </a:solidFill>
        </a:ln>
      </dgm:spPr>
      <dgm:t>
        <a:bodyPr/>
        <a:lstStyle/>
        <a:p>
          <a:r>
            <a:rPr lang="uk-UA" b="1" dirty="0" smtClean="0">
              <a:solidFill>
                <a:srgbClr val="C00000"/>
              </a:solidFill>
            </a:rPr>
            <a:t>Покращення рейтингу </a:t>
          </a:r>
          <a:r>
            <a:rPr lang="uk-UA" b="0" dirty="0" smtClean="0">
              <a:solidFill>
                <a:srgbClr val="002060"/>
              </a:solidFill>
            </a:rPr>
            <a:t>ХДУ у відомих виданнях, що індексуються. </a:t>
          </a:r>
          <a:endParaRPr lang="ru-RU" dirty="0">
            <a:solidFill>
              <a:srgbClr val="002060"/>
            </a:solidFill>
          </a:endParaRPr>
        </a:p>
      </dgm:t>
    </dgm:pt>
    <dgm:pt modelId="{436A4F19-6449-44C7-9999-C39092799DB7}" type="parTrans" cxnId="{6996F52E-3A34-453A-85E3-C82FFB1DDA8D}">
      <dgm:prSet/>
      <dgm:spPr/>
      <dgm:t>
        <a:bodyPr/>
        <a:lstStyle/>
        <a:p>
          <a:endParaRPr lang="ru-RU"/>
        </a:p>
      </dgm:t>
    </dgm:pt>
    <dgm:pt modelId="{59FD222D-8BD5-4E9E-895B-6513FC5D389B}" type="sibTrans" cxnId="{6996F52E-3A34-453A-85E3-C82FFB1DDA8D}">
      <dgm:prSet/>
      <dgm:spPr/>
      <dgm:t>
        <a:bodyPr/>
        <a:lstStyle/>
        <a:p>
          <a:endParaRPr lang="ru-RU"/>
        </a:p>
      </dgm:t>
    </dgm:pt>
    <dgm:pt modelId="{6E2C986B-DA46-4793-B612-E07CE3D449F6}">
      <dgm:prSet/>
      <dgm:spPr>
        <a:ln>
          <a:solidFill>
            <a:schemeClr val="accent5">
              <a:tint val="40000"/>
              <a:hueOff val="3245083"/>
              <a:satOff val="-23015"/>
              <a:lumOff val="-13095"/>
            </a:schemeClr>
          </a:solidFill>
        </a:ln>
      </dgm:spPr>
      <dgm:t>
        <a:bodyPr/>
        <a:lstStyle/>
        <a:p>
          <a:r>
            <a:rPr lang="uk-UA" b="1" dirty="0" smtClean="0">
              <a:solidFill>
                <a:srgbClr val="C00000"/>
              </a:solidFill>
            </a:rPr>
            <a:t>Кількість публікацій </a:t>
          </a:r>
          <a:r>
            <a:rPr lang="uk-UA" b="0" dirty="0" smtClean="0">
              <a:solidFill>
                <a:srgbClr val="002060"/>
              </a:solidFill>
            </a:rPr>
            <a:t>у регіональній пресі щодо діяльності ХДУ.</a:t>
          </a:r>
          <a:endParaRPr lang="ru-RU" dirty="0">
            <a:solidFill>
              <a:srgbClr val="002060"/>
            </a:solidFill>
          </a:endParaRPr>
        </a:p>
      </dgm:t>
    </dgm:pt>
    <dgm:pt modelId="{A265B7F6-89EF-445A-BC8E-78C95B4F8D44}" type="parTrans" cxnId="{36BDECAB-C561-45DA-AE6D-B8B4D97A55CA}">
      <dgm:prSet/>
      <dgm:spPr/>
      <dgm:t>
        <a:bodyPr/>
        <a:lstStyle/>
        <a:p>
          <a:endParaRPr lang="ru-RU"/>
        </a:p>
      </dgm:t>
    </dgm:pt>
    <dgm:pt modelId="{9BE6F9BF-7D84-4138-82C5-ADAA9B259666}" type="sibTrans" cxnId="{36BDECAB-C561-45DA-AE6D-B8B4D97A55CA}">
      <dgm:prSet/>
      <dgm:spPr/>
      <dgm:t>
        <a:bodyPr/>
        <a:lstStyle/>
        <a:p>
          <a:endParaRPr lang="ru-RU"/>
        </a:p>
      </dgm:t>
    </dgm:pt>
    <dgm:pt modelId="{93CDD572-58CC-42D2-9AC4-172E72642445}">
      <dgm:prSet/>
      <dgm:spPr>
        <a:ln>
          <a:solidFill>
            <a:schemeClr val="accent5">
              <a:tint val="40000"/>
              <a:hueOff val="3245083"/>
              <a:satOff val="-23015"/>
              <a:lumOff val="-13095"/>
            </a:schemeClr>
          </a:solidFill>
        </a:ln>
      </dgm:spPr>
      <dgm:t>
        <a:bodyPr/>
        <a:lstStyle/>
        <a:p>
          <a:r>
            <a:rPr lang="uk-UA" b="1" dirty="0" smtClean="0">
              <a:solidFill>
                <a:srgbClr val="C00000"/>
              </a:solidFill>
            </a:rPr>
            <a:t>Збільшення кількості нагород</a:t>
          </a:r>
          <a:r>
            <a:rPr lang="uk-UA" b="0" dirty="0" smtClean="0">
              <a:solidFill>
                <a:srgbClr val="002060"/>
              </a:solidFill>
            </a:rPr>
            <a:t>, премій та т.п. у різноманітних конференціях, симпозіумах, виставках тощо. </a:t>
          </a:r>
          <a:endParaRPr lang="ru-RU" dirty="0">
            <a:solidFill>
              <a:srgbClr val="002060"/>
            </a:solidFill>
          </a:endParaRPr>
        </a:p>
      </dgm:t>
    </dgm:pt>
    <dgm:pt modelId="{8B988CF1-6BEF-4063-80AE-C45BBA615E5E}" type="parTrans" cxnId="{3AC21B11-E542-4640-9573-A7FA80BAA232}">
      <dgm:prSet/>
      <dgm:spPr/>
      <dgm:t>
        <a:bodyPr/>
        <a:lstStyle/>
        <a:p>
          <a:endParaRPr lang="ru-RU"/>
        </a:p>
      </dgm:t>
    </dgm:pt>
    <dgm:pt modelId="{9E4E3334-C0E5-4BA8-87B3-183112137571}" type="sibTrans" cxnId="{3AC21B11-E542-4640-9573-A7FA80BAA232}">
      <dgm:prSet/>
      <dgm:spPr/>
      <dgm:t>
        <a:bodyPr/>
        <a:lstStyle/>
        <a:p>
          <a:endParaRPr lang="ru-RU"/>
        </a:p>
      </dgm:t>
    </dgm:pt>
    <dgm:pt modelId="{24782EF8-1D4B-4B21-8DB0-D609445CECFD}">
      <dgm:prSet/>
      <dgm:spPr>
        <a:ln>
          <a:solidFill>
            <a:schemeClr val="accent5">
              <a:tint val="40000"/>
              <a:hueOff val="3245083"/>
              <a:satOff val="-23015"/>
              <a:lumOff val="-13095"/>
            </a:schemeClr>
          </a:solidFill>
        </a:ln>
      </dgm:spPr>
      <dgm:t>
        <a:bodyPr/>
        <a:lstStyle/>
        <a:p>
          <a:r>
            <a:rPr lang="uk-UA" b="1" dirty="0" smtClean="0">
              <a:solidFill>
                <a:srgbClr val="C00000"/>
              </a:solidFill>
            </a:rPr>
            <a:t>Покращення впізнавання </a:t>
          </a:r>
          <a:r>
            <a:rPr lang="uk-UA" b="0" dirty="0" smtClean="0">
              <a:solidFill>
                <a:srgbClr val="002060"/>
              </a:solidFill>
            </a:rPr>
            <a:t>ХДУ серед випускників загальноосвітніх шкіл. </a:t>
          </a:r>
          <a:endParaRPr lang="ru-RU" dirty="0">
            <a:solidFill>
              <a:srgbClr val="002060"/>
            </a:solidFill>
          </a:endParaRPr>
        </a:p>
      </dgm:t>
    </dgm:pt>
    <dgm:pt modelId="{8D675DE0-50C6-449B-9F2F-6C97F9684DC8}" type="parTrans" cxnId="{CC4509E8-4B6D-44AC-ADB5-040B30FA008D}">
      <dgm:prSet/>
      <dgm:spPr/>
      <dgm:t>
        <a:bodyPr/>
        <a:lstStyle/>
        <a:p>
          <a:endParaRPr lang="ru-RU"/>
        </a:p>
      </dgm:t>
    </dgm:pt>
    <dgm:pt modelId="{12E4EE6B-0330-4519-88D8-2C5B0563F1A6}" type="sibTrans" cxnId="{CC4509E8-4B6D-44AC-ADB5-040B30FA008D}">
      <dgm:prSet/>
      <dgm:spPr/>
      <dgm:t>
        <a:bodyPr/>
        <a:lstStyle/>
        <a:p>
          <a:endParaRPr lang="ru-RU"/>
        </a:p>
      </dgm:t>
    </dgm:pt>
    <dgm:pt modelId="{221ABF4E-41DE-426C-981F-8235EE81BD62}">
      <dgm:prSet phldrT="[Текст]"/>
      <dgm:spPr>
        <a:solidFill>
          <a:schemeClr val="accent6">
            <a:lumMod val="20000"/>
            <a:lumOff val="80000"/>
            <a:alpha val="58000"/>
          </a:schemeClr>
        </a:solidFill>
        <a:ln>
          <a:solidFill>
            <a:schemeClr val="accent6">
              <a:lumMod val="20000"/>
              <a:lumOff val="80000"/>
              <a:alpha val="90000"/>
            </a:schemeClr>
          </a:solidFill>
        </a:ln>
      </dgm:spPr>
      <dgm:t>
        <a:bodyPr/>
        <a:lstStyle/>
        <a:p>
          <a:r>
            <a:rPr lang="uk-UA" b="0" dirty="0" smtClean="0">
              <a:solidFill>
                <a:srgbClr val="002060"/>
              </a:solidFill>
            </a:rPr>
            <a:t> </a:t>
          </a:r>
          <a:r>
            <a:rPr lang="uk-UA" b="1" dirty="0" smtClean="0">
              <a:solidFill>
                <a:srgbClr val="C00000"/>
              </a:solidFill>
            </a:rPr>
            <a:t>Репутація ХДУ будується на відносинах</a:t>
          </a:r>
          <a:r>
            <a:rPr lang="uk-UA" b="0" dirty="0" smtClean="0">
              <a:solidFill>
                <a:srgbClr val="002060"/>
              </a:solidFill>
            </a:rPr>
            <a:t> із регіоном, </a:t>
          </a:r>
          <a:r>
            <a:rPr lang="uk-UA" b="1" dirty="0" smtClean="0">
              <a:solidFill>
                <a:srgbClr val="C00000"/>
              </a:solidFill>
            </a:rPr>
            <a:t>за підтримки </a:t>
          </a:r>
          <a:r>
            <a:rPr lang="uk-UA" b="0" dirty="0" smtClean="0">
              <a:solidFill>
                <a:srgbClr val="002060"/>
              </a:solidFill>
            </a:rPr>
            <a:t>з боку бізнесу, випускників, а також, на наших наборах на академічні програми. </a:t>
          </a:r>
          <a:endParaRPr lang="ru-RU" dirty="0">
            <a:solidFill>
              <a:srgbClr val="002060"/>
            </a:solidFill>
          </a:endParaRPr>
        </a:p>
      </dgm:t>
    </dgm:pt>
    <dgm:pt modelId="{4DE89294-DD57-4D3E-81F0-ED760F05991C}" type="parTrans" cxnId="{A8B26B6D-06D7-48B7-8ED5-26EEDD42916F}">
      <dgm:prSet/>
      <dgm:spPr/>
      <dgm:t>
        <a:bodyPr/>
        <a:lstStyle/>
        <a:p>
          <a:endParaRPr lang="ru-RU"/>
        </a:p>
      </dgm:t>
    </dgm:pt>
    <dgm:pt modelId="{3621A7C0-31E8-40DF-804B-F5A8BF389013}" type="sibTrans" cxnId="{A8B26B6D-06D7-48B7-8ED5-26EEDD42916F}">
      <dgm:prSet/>
      <dgm:spPr/>
      <dgm:t>
        <a:bodyPr/>
        <a:lstStyle/>
        <a:p>
          <a:endParaRPr lang="ru-RU"/>
        </a:p>
      </dgm:t>
    </dgm:pt>
    <dgm:pt modelId="{2CD4D896-9D01-4AAD-8264-314B1E7C2A01}">
      <dgm:prSet phldrT="[Текст]"/>
      <dgm:spPr>
        <a:solidFill>
          <a:schemeClr val="accent6">
            <a:lumMod val="20000"/>
            <a:lumOff val="80000"/>
            <a:alpha val="58000"/>
          </a:schemeClr>
        </a:solidFill>
        <a:ln>
          <a:solidFill>
            <a:schemeClr val="accent6">
              <a:lumMod val="20000"/>
              <a:lumOff val="80000"/>
              <a:alpha val="90000"/>
            </a:schemeClr>
          </a:solidFill>
        </a:ln>
      </dgm:spPr>
      <dgm:t>
        <a:bodyPr/>
        <a:lstStyle/>
        <a:p>
          <a:r>
            <a:rPr lang="uk-UA" b="0" dirty="0" smtClean="0">
              <a:solidFill>
                <a:srgbClr val="002060"/>
              </a:solidFill>
            </a:rPr>
            <a:t>Широке бачення та впізнавання ХДУ сильно та успішно визначають </a:t>
          </a:r>
          <a:r>
            <a:rPr lang="uk-UA" b="1" dirty="0" smtClean="0">
              <a:solidFill>
                <a:srgbClr val="C00000"/>
              </a:solidFill>
            </a:rPr>
            <a:t>вибір нашого університету внутрішніми та зовнішніми агентами</a:t>
          </a:r>
          <a:r>
            <a:rPr lang="uk-UA" b="0" dirty="0" smtClean="0">
              <a:solidFill>
                <a:srgbClr val="002060"/>
              </a:solidFill>
            </a:rPr>
            <a:t>.  </a:t>
          </a:r>
          <a:endParaRPr lang="ru-RU" dirty="0">
            <a:solidFill>
              <a:srgbClr val="002060"/>
            </a:solidFill>
          </a:endParaRPr>
        </a:p>
      </dgm:t>
    </dgm:pt>
    <dgm:pt modelId="{4298FBB4-2E94-40E4-BF34-551B98593CE4}" type="parTrans" cxnId="{7730B6C3-8142-486E-9D02-B3D9B19C7E2C}">
      <dgm:prSet/>
      <dgm:spPr/>
      <dgm:t>
        <a:bodyPr/>
        <a:lstStyle/>
        <a:p>
          <a:endParaRPr lang="ru-RU"/>
        </a:p>
      </dgm:t>
    </dgm:pt>
    <dgm:pt modelId="{78145B02-821C-49A9-87FF-9C2B2CCD6115}" type="sibTrans" cxnId="{7730B6C3-8142-486E-9D02-B3D9B19C7E2C}">
      <dgm:prSet/>
      <dgm:spPr/>
      <dgm:t>
        <a:bodyPr/>
        <a:lstStyle/>
        <a:p>
          <a:endParaRPr lang="ru-RU"/>
        </a:p>
      </dgm:t>
    </dgm:pt>
    <dgm:pt modelId="{89895FFA-BBB1-482D-8154-7D723FBB7309}" type="pres">
      <dgm:prSet presAssocID="{6A47E7B5-1FE9-4768-8F4E-1E965DA9A099}" presName="Name0" presStyleCnt="0">
        <dgm:presLayoutVars>
          <dgm:dir/>
          <dgm:animLvl val="lvl"/>
          <dgm:resizeHandles val="exact"/>
        </dgm:presLayoutVars>
      </dgm:prSet>
      <dgm:spPr/>
      <dgm:t>
        <a:bodyPr/>
        <a:lstStyle/>
        <a:p>
          <a:endParaRPr lang="ru-RU"/>
        </a:p>
      </dgm:t>
    </dgm:pt>
    <dgm:pt modelId="{A582A792-75A0-42DC-8E3E-1F03D7BBB9AF}" type="pres">
      <dgm:prSet presAssocID="{F0A9A01B-19D5-445A-8AD3-F563DE48369F}" presName="composite" presStyleCnt="0"/>
      <dgm:spPr/>
      <dgm:t>
        <a:bodyPr/>
        <a:lstStyle/>
        <a:p>
          <a:endParaRPr lang="ru-RU"/>
        </a:p>
      </dgm:t>
    </dgm:pt>
    <dgm:pt modelId="{93C7E90A-50BC-4FB9-B25A-C8150411C968}" type="pres">
      <dgm:prSet presAssocID="{F0A9A01B-19D5-445A-8AD3-F563DE48369F}" presName="parTx" presStyleLbl="alignNode1" presStyleIdx="0" presStyleCnt="3">
        <dgm:presLayoutVars>
          <dgm:chMax val="0"/>
          <dgm:chPref val="0"/>
          <dgm:bulletEnabled val="1"/>
        </dgm:presLayoutVars>
      </dgm:prSet>
      <dgm:spPr/>
      <dgm:t>
        <a:bodyPr/>
        <a:lstStyle/>
        <a:p>
          <a:endParaRPr lang="ru-RU"/>
        </a:p>
      </dgm:t>
    </dgm:pt>
    <dgm:pt modelId="{2895ACD9-EBEA-49B4-85D3-515F0C2EC876}" type="pres">
      <dgm:prSet presAssocID="{F0A9A01B-19D5-445A-8AD3-F563DE48369F}" presName="desTx" presStyleLbl="alignAccFollowNode1" presStyleIdx="0" presStyleCnt="3">
        <dgm:presLayoutVars>
          <dgm:bulletEnabled val="1"/>
        </dgm:presLayoutVars>
      </dgm:prSet>
      <dgm:spPr/>
      <dgm:t>
        <a:bodyPr/>
        <a:lstStyle/>
        <a:p>
          <a:endParaRPr lang="ru-RU"/>
        </a:p>
      </dgm:t>
    </dgm:pt>
    <dgm:pt modelId="{D38D7E02-FB37-4221-8800-47B344A21ECC}" type="pres">
      <dgm:prSet presAssocID="{AE011088-1538-4FF3-8B50-8E34DA046339}" presName="space" presStyleCnt="0"/>
      <dgm:spPr/>
      <dgm:t>
        <a:bodyPr/>
        <a:lstStyle/>
        <a:p>
          <a:endParaRPr lang="ru-RU"/>
        </a:p>
      </dgm:t>
    </dgm:pt>
    <dgm:pt modelId="{1C3ED4A3-D1DD-4B64-94C4-ECD834681F46}" type="pres">
      <dgm:prSet presAssocID="{0F2037A1-5558-4FF6-AF26-DA383CDA3CB2}" presName="composite" presStyleCnt="0"/>
      <dgm:spPr/>
      <dgm:t>
        <a:bodyPr/>
        <a:lstStyle/>
        <a:p>
          <a:endParaRPr lang="ru-RU"/>
        </a:p>
      </dgm:t>
    </dgm:pt>
    <dgm:pt modelId="{62C9BD12-688C-4254-8BB9-806422114EFA}" type="pres">
      <dgm:prSet presAssocID="{0F2037A1-5558-4FF6-AF26-DA383CDA3CB2}" presName="parTx" presStyleLbl="alignNode1" presStyleIdx="1" presStyleCnt="3">
        <dgm:presLayoutVars>
          <dgm:chMax val="0"/>
          <dgm:chPref val="0"/>
          <dgm:bulletEnabled val="1"/>
        </dgm:presLayoutVars>
      </dgm:prSet>
      <dgm:spPr/>
      <dgm:t>
        <a:bodyPr/>
        <a:lstStyle/>
        <a:p>
          <a:endParaRPr lang="ru-RU"/>
        </a:p>
      </dgm:t>
    </dgm:pt>
    <dgm:pt modelId="{1FC42EC2-7424-4224-BE96-E84731146634}" type="pres">
      <dgm:prSet presAssocID="{0F2037A1-5558-4FF6-AF26-DA383CDA3CB2}" presName="desTx" presStyleLbl="alignAccFollowNode1" presStyleIdx="1" presStyleCnt="3">
        <dgm:presLayoutVars>
          <dgm:bulletEnabled val="1"/>
        </dgm:presLayoutVars>
      </dgm:prSet>
      <dgm:spPr/>
      <dgm:t>
        <a:bodyPr/>
        <a:lstStyle/>
        <a:p>
          <a:endParaRPr lang="ru-RU"/>
        </a:p>
      </dgm:t>
    </dgm:pt>
    <dgm:pt modelId="{0B10A621-9766-4CC7-963D-48D739C7FAFF}" type="pres">
      <dgm:prSet presAssocID="{7D97403A-A639-436F-9D31-A614E5F0E7FE}" presName="space" presStyleCnt="0"/>
      <dgm:spPr/>
      <dgm:t>
        <a:bodyPr/>
        <a:lstStyle/>
        <a:p>
          <a:endParaRPr lang="ru-RU"/>
        </a:p>
      </dgm:t>
    </dgm:pt>
    <dgm:pt modelId="{22F4425C-02C1-43F8-BBCF-8E72CA8FE328}" type="pres">
      <dgm:prSet presAssocID="{6774FCF8-33B6-44AA-A160-DA2658D0893C}" presName="composite" presStyleCnt="0"/>
      <dgm:spPr/>
      <dgm:t>
        <a:bodyPr/>
        <a:lstStyle/>
        <a:p>
          <a:endParaRPr lang="ru-RU"/>
        </a:p>
      </dgm:t>
    </dgm:pt>
    <dgm:pt modelId="{88E25DAD-A830-44CD-A9E0-AF88E3638D35}" type="pres">
      <dgm:prSet presAssocID="{6774FCF8-33B6-44AA-A160-DA2658D0893C}" presName="parTx" presStyleLbl="alignNode1" presStyleIdx="2" presStyleCnt="3">
        <dgm:presLayoutVars>
          <dgm:chMax val="0"/>
          <dgm:chPref val="0"/>
          <dgm:bulletEnabled val="1"/>
        </dgm:presLayoutVars>
      </dgm:prSet>
      <dgm:spPr/>
      <dgm:t>
        <a:bodyPr/>
        <a:lstStyle/>
        <a:p>
          <a:endParaRPr lang="ru-RU"/>
        </a:p>
      </dgm:t>
    </dgm:pt>
    <dgm:pt modelId="{36FA59D7-96EC-437E-9E9B-1E6551A39CAF}" type="pres">
      <dgm:prSet presAssocID="{6774FCF8-33B6-44AA-A160-DA2658D0893C}" presName="desTx" presStyleLbl="alignAccFollowNode1" presStyleIdx="2" presStyleCnt="3">
        <dgm:presLayoutVars>
          <dgm:bulletEnabled val="1"/>
        </dgm:presLayoutVars>
      </dgm:prSet>
      <dgm:spPr/>
      <dgm:t>
        <a:bodyPr/>
        <a:lstStyle/>
        <a:p>
          <a:endParaRPr lang="ru-RU"/>
        </a:p>
      </dgm:t>
    </dgm:pt>
  </dgm:ptLst>
  <dgm:cxnLst>
    <dgm:cxn modelId="{8054BA48-6F6E-419C-BC93-425CB4A74B29}" type="presOf" srcId="{93CDD572-58CC-42D2-9AC4-172E72642445}" destId="{36FA59D7-96EC-437E-9E9B-1E6551A39CAF}" srcOrd="0" destOrd="4" presId="urn:microsoft.com/office/officeart/2005/8/layout/hList1"/>
    <dgm:cxn modelId="{559C9C70-5F90-4913-B750-214FC46EE24C}" type="presOf" srcId="{747DEC2A-5588-4696-84AE-53EC80BF0CA2}" destId="{1FC42EC2-7424-4224-BE96-E84731146634}" srcOrd="0" destOrd="2" presId="urn:microsoft.com/office/officeart/2005/8/layout/hList1"/>
    <dgm:cxn modelId="{6996F52E-3A34-453A-85E3-C82FFB1DDA8D}" srcId="{6774FCF8-33B6-44AA-A160-DA2658D0893C}" destId="{47754FC7-815F-4EF1-B68C-E97B6AD76A76}" srcOrd="2" destOrd="0" parTransId="{436A4F19-6449-44C7-9999-C39092799DB7}" sibTransId="{59FD222D-8BD5-4E9E-895B-6513FC5D389B}"/>
    <dgm:cxn modelId="{A72559D4-24D9-4E33-B8C5-2572F6CD58FC}" type="presOf" srcId="{2775542F-3FAA-4B0C-8604-04A431880FD8}" destId="{36FA59D7-96EC-437E-9E9B-1E6551A39CAF}" srcOrd="0" destOrd="0" presId="urn:microsoft.com/office/officeart/2005/8/layout/hList1"/>
    <dgm:cxn modelId="{AC2D6AA8-CA70-4180-9A30-6C62A37FB629}" type="presOf" srcId="{F0A9A01B-19D5-445A-8AD3-F563DE48369F}" destId="{93C7E90A-50BC-4FB9-B25A-C8150411C968}" srcOrd="0" destOrd="0" presId="urn:microsoft.com/office/officeart/2005/8/layout/hList1"/>
    <dgm:cxn modelId="{AB3C16EB-0BFF-4529-8489-9D528F4359AC}" type="presOf" srcId="{47754FC7-815F-4EF1-B68C-E97B6AD76A76}" destId="{36FA59D7-96EC-437E-9E9B-1E6551A39CAF}" srcOrd="0" destOrd="2" presId="urn:microsoft.com/office/officeart/2005/8/layout/hList1"/>
    <dgm:cxn modelId="{2D431713-EAC2-4C2A-AE5C-B2DD2C7DA8DF}" srcId="{F0A9A01B-19D5-445A-8AD3-F563DE48369F}" destId="{303FC99C-AAD0-4F89-9FB6-256342E433E0}" srcOrd="0" destOrd="0" parTransId="{6432A5EA-D9D7-4235-A7EA-C2DCF5F76044}" sibTransId="{ECF4E417-EB02-4C70-AB7D-E17F4F7BE93B}"/>
    <dgm:cxn modelId="{6BFC5927-03EF-4826-886E-138F3196CC51}" srcId="{6A47E7B5-1FE9-4768-8F4E-1E965DA9A099}" destId="{0F2037A1-5558-4FF6-AF26-DA383CDA3CB2}" srcOrd="1" destOrd="0" parTransId="{632297D9-DAF3-490A-B2C8-EDA460252C91}" sibTransId="{7D97403A-A639-436F-9D31-A614E5F0E7FE}"/>
    <dgm:cxn modelId="{B2E21DCC-8C8B-46AB-9812-E215A5784F36}" srcId="{6A47E7B5-1FE9-4768-8F4E-1E965DA9A099}" destId="{F0A9A01B-19D5-445A-8AD3-F563DE48369F}" srcOrd="0" destOrd="0" parTransId="{39EBE4E5-2A4A-4BCD-BF8E-3981A808AC66}" sibTransId="{AE011088-1538-4FF3-8B50-8E34DA046339}"/>
    <dgm:cxn modelId="{CEF04AF8-C6D9-4FC8-B67C-194857BFF0D7}" type="presOf" srcId="{0A81B950-DC2A-40DD-B832-7CCE0FBDEDBF}" destId="{36FA59D7-96EC-437E-9E9B-1E6551A39CAF}" srcOrd="0" destOrd="1" presId="urn:microsoft.com/office/officeart/2005/8/layout/hList1"/>
    <dgm:cxn modelId="{490A0AC1-1993-443A-9679-3AC44D5E9E35}" srcId="{0F2037A1-5558-4FF6-AF26-DA383CDA3CB2}" destId="{747DEC2A-5588-4696-84AE-53EC80BF0CA2}" srcOrd="2" destOrd="0" parTransId="{9C126005-7D2A-4BE9-B86F-6AF15926F295}" sibTransId="{646C7B28-BAAD-4EDF-A694-A4C902B0408B}"/>
    <dgm:cxn modelId="{A1AB9BF3-B583-4AAF-BA55-E61F0034CF87}" srcId="{6A47E7B5-1FE9-4768-8F4E-1E965DA9A099}" destId="{6774FCF8-33B6-44AA-A160-DA2658D0893C}" srcOrd="2" destOrd="0" parTransId="{66530DFF-5686-45EB-800A-A81932488993}" sibTransId="{A3D4BB1D-043C-4C73-B5E1-4B46D9571862}"/>
    <dgm:cxn modelId="{7730B6C3-8142-486E-9D02-B3D9B19C7E2C}" srcId="{F0A9A01B-19D5-445A-8AD3-F563DE48369F}" destId="{2CD4D896-9D01-4AAD-8264-314B1E7C2A01}" srcOrd="2" destOrd="0" parTransId="{4298FBB4-2E94-40E4-BF34-551B98593CE4}" sibTransId="{78145B02-821C-49A9-87FF-9C2B2CCD6115}"/>
    <dgm:cxn modelId="{3AC21B11-E542-4640-9573-A7FA80BAA232}" srcId="{6774FCF8-33B6-44AA-A160-DA2658D0893C}" destId="{93CDD572-58CC-42D2-9AC4-172E72642445}" srcOrd="4" destOrd="0" parTransId="{8B988CF1-6BEF-4063-80AE-C45BBA615E5E}" sibTransId="{9E4E3334-C0E5-4BA8-87B3-183112137571}"/>
    <dgm:cxn modelId="{BBE728C5-AE1F-4CA9-A728-F97050E24432}" type="presOf" srcId="{27CA1060-8020-400E-A238-7F390DEC6962}" destId="{1FC42EC2-7424-4224-BE96-E84731146634}" srcOrd="0" destOrd="1" presId="urn:microsoft.com/office/officeart/2005/8/layout/hList1"/>
    <dgm:cxn modelId="{CC4509E8-4B6D-44AC-ADB5-040B30FA008D}" srcId="{6774FCF8-33B6-44AA-A160-DA2658D0893C}" destId="{24782EF8-1D4B-4B21-8DB0-D609445CECFD}" srcOrd="5" destOrd="0" parTransId="{8D675DE0-50C6-449B-9F2F-6C97F9684DC8}" sibTransId="{12E4EE6B-0330-4519-88D8-2C5B0563F1A6}"/>
    <dgm:cxn modelId="{972F1AE9-C3A7-4779-A52E-9818A59DBF8A}" srcId="{6774FCF8-33B6-44AA-A160-DA2658D0893C}" destId="{0A81B950-DC2A-40DD-B832-7CCE0FBDEDBF}" srcOrd="1" destOrd="0" parTransId="{7DB8989D-25A8-4606-AA31-8F4293552259}" sibTransId="{A4DB42E0-0413-42E5-B482-7898F43D6413}"/>
    <dgm:cxn modelId="{36BDECAB-C561-45DA-AE6D-B8B4D97A55CA}" srcId="{6774FCF8-33B6-44AA-A160-DA2658D0893C}" destId="{6E2C986B-DA46-4793-B612-E07CE3D449F6}" srcOrd="3" destOrd="0" parTransId="{A265B7F6-89EF-445A-BC8E-78C95B4F8D44}" sibTransId="{9BE6F9BF-7D84-4138-82C5-ADAA9B259666}"/>
    <dgm:cxn modelId="{7D7DBA7A-6EB9-4DB7-AC03-B94E0B3E1976}" srcId="{6774FCF8-33B6-44AA-A160-DA2658D0893C}" destId="{2775542F-3FAA-4B0C-8604-04A431880FD8}" srcOrd="0" destOrd="0" parTransId="{20856AEE-16FC-42BD-AA71-3D50CB607B85}" sibTransId="{1FFBE487-7D57-427E-B9B3-AF94E376E26C}"/>
    <dgm:cxn modelId="{6C39400E-0F49-48C0-BC5B-662F12664F95}" type="presOf" srcId="{24782EF8-1D4B-4B21-8DB0-D609445CECFD}" destId="{36FA59D7-96EC-437E-9E9B-1E6551A39CAF}" srcOrd="0" destOrd="5" presId="urn:microsoft.com/office/officeart/2005/8/layout/hList1"/>
    <dgm:cxn modelId="{8BD13292-FA03-4FA6-A5F3-98D4E49B84E9}" type="presOf" srcId="{5505E5FE-E275-4A32-9EF6-6985228F7CBD}" destId="{1FC42EC2-7424-4224-BE96-E84731146634}" srcOrd="0" destOrd="0" presId="urn:microsoft.com/office/officeart/2005/8/layout/hList1"/>
    <dgm:cxn modelId="{FDD0FFB7-ED37-4A3C-A99D-9EF50548FF98}" type="presOf" srcId="{303FC99C-AAD0-4F89-9FB6-256342E433E0}" destId="{2895ACD9-EBEA-49B4-85D3-515F0C2EC876}" srcOrd="0" destOrd="0" presId="urn:microsoft.com/office/officeart/2005/8/layout/hList1"/>
    <dgm:cxn modelId="{C21BFDD8-4729-4A44-B7C9-9DEB03FEE9CB}" type="presOf" srcId="{6A47E7B5-1FE9-4768-8F4E-1E965DA9A099}" destId="{89895FFA-BBB1-482D-8154-7D723FBB7309}" srcOrd="0" destOrd="0" presId="urn:microsoft.com/office/officeart/2005/8/layout/hList1"/>
    <dgm:cxn modelId="{E225EFC2-DA6C-4B4A-BD7D-C82EDA798544}" type="presOf" srcId="{6774FCF8-33B6-44AA-A160-DA2658D0893C}" destId="{88E25DAD-A830-44CD-A9E0-AF88E3638D35}" srcOrd="0" destOrd="0" presId="urn:microsoft.com/office/officeart/2005/8/layout/hList1"/>
    <dgm:cxn modelId="{61EB61C3-847E-44E0-B808-50E286554DEA}" type="presOf" srcId="{221ABF4E-41DE-426C-981F-8235EE81BD62}" destId="{2895ACD9-EBEA-49B4-85D3-515F0C2EC876}" srcOrd="0" destOrd="1" presId="urn:microsoft.com/office/officeart/2005/8/layout/hList1"/>
    <dgm:cxn modelId="{4005614D-F781-4C50-A844-3C7158658149}" type="presOf" srcId="{6E2C986B-DA46-4793-B612-E07CE3D449F6}" destId="{36FA59D7-96EC-437E-9E9B-1E6551A39CAF}" srcOrd="0" destOrd="3" presId="urn:microsoft.com/office/officeart/2005/8/layout/hList1"/>
    <dgm:cxn modelId="{726EABCE-04A8-41A7-B298-C64B32022C12}" type="presOf" srcId="{0F2037A1-5558-4FF6-AF26-DA383CDA3CB2}" destId="{62C9BD12-688C-4254-8BB9-806422114EFA}" srcOrd="0" destOrd="0" presId="urn:microsoft.com/office/officeart/2005/8/layout/hList1"/>
    <dgm:cxn modelId="{A8B26B6D-06D7-48B7-8ED5-26EEDD42916F}" srcId="{F0A9A01B-19D5-445A-8AD3-F563DE48369F}" destId="{221ABF4E-41DE-426C-981F-8235EE81BD62}" srcOrd="1" destOrd="0" parTransId="{4DE89294-DD57-4D3E-81F0-ED760F05991C}" sibTransId="{3621A7C0-31E8-40DF-804B-F5A8BF389013}"/>
    <dgm:cxn modelId="{8BE98C9A-BC4D-4D3D-A290-A8B9D2B842B4}" srcId="{0F2037A1-5558-4FF6-AF26-DA383CDA3CB2}" destId="{27CA1060-8020-400E-A238-7F390DEC6962}" srcOrd="1" destOrd="0" parTransId="{246FB54F-3DF9-413E-93FB-53873C5A7428}" sibTransId="{B8C1AA8F-8050-43DD-A0DB-BE575C8D0368}"/>
    <dgm:cxn modelId="{18992526-B283-46E8-AA73-1B91AE423628}" type="presOf" srcId="{2CD4D896-9D01-4AAD-8264-314B1E7C2A01}" destId="{2895ACD9-EBEA-49B4-85D3-515F0C2EC876}" srcOrd="0" destOrd="2" presId="urn:microsoft.com/office/officeart/2005/8/layout/hList1"/>
    <dgm:cxn modelId="{DA39E5D1-02C2-4852-869E-B881BFE9C148}" srcId="{0F2037A1-5558-4FF6-AF26-DA383CDA3CB2}" destId="{5505E5FE-E275-4A32-9EF6-6985228F7CBD}" srcOrd="0" destOrd="0" parTransId="{CA0EB043-6F56-4DAC-89F5-C575192C893B}" sibTransId="{2048CDE0-22EA-4C83-9A45-AD7D4DBB48D9}"/>
    <dgm:cxn modelId="{7AD135B6-50DB-4F00-AB10-23A7FC08EB71}" type="presParOf" srcId="{89895FFA-BBB1-482D-8154-7D723FBB7309}" destId="{A582A792-75A0-42DC-8E3E-1F03D7BBB9AF}" srcOrd="0" destOrd="0" presId="urn:microsoft.com/office/officeart/2005/8/layout/hList1"/>
    <dgm:cxn modelId="{B89F52D5-A157-4AFC-9CB0-5D4582D7F6EF}" type="presParOf" srcId="{A582A792-75A0-42DC-8E3E-1F03D7BBB9AF}" destId="{93C7E90A-50BC-4FB9-B25A-C8150411C968}" srcOrd="0" destOrd="0" presId="urn:microsoft.com/office/officeart/2005/8/layout/hList1"/>
    <dgm:cxn modelId="{1EE2D401-2B2F-4AD3-B1F4-8F4EEA1CF541}" type="presParOf" srcId="{A582A792-75A0-42DC-8E3E-1F03D7BBB9AF}" destId="{2895ACD9-EBEA-49B4-85D3-515F0C2EC876}" srcOrd="1" destOrd="0" presId="urn:microsoft.com/office/officeart/2005/8/layout/hList1"/>
    <dgm:cxn modelId="{2CC2CD94-C85D-4261-8A72-E37CC17C364A}" type="presParOf" srcId="{89895FFA-BBB1-482D-8154-7D723FBB7309}" destId="{D38D7E02-FB37-4221-8800-47B344A21ECC}" srcOrd="1" destOrd="0" presId="urn:microsoft.com/office/officeart/2005/8/layout/hList1"/>
    <dgm:cxn modelId="{1880081F-7D85-4742-A004-AAFE2C7E6F0F}" type="presParOf" srcId="{89895FFA-BBB1-482D-8154-7D723FBB7309}" destId="{1C3ED4A3-D1DD-4B64-94C4-ECD834681F46}" srcOrd="2" destOrd="0" presId="urn:microsoft.com/office/officeart/2005/8/layout/hList1"/>
    <dgm:cxn modelId="{8DD8F5B4-83F1-4748-88F3-584A152D4144}" type="presParOf" srcId="{1C3ED4A3-D1DD-4B64-94C4-ECD834681F46}" destId="{62C9BD12-688C-4254-8BB9-806422114EFA}" srcOrd="0" destOrd="0" presId="urn:microsoft.com/office/officeart/2005/8/layout/hList1"/>
    <dgm:cxn modelId="{9FF3B139-46D2-4E54-B52C-EE3320302AB6}" type="presParOf" srcId="{1C3ED4A3-D1DD-4B64-94C4-ECD834681F46}" destId="{1FC42EC2-7424-4224-BE96-E84731146634}" srcOrd="1" destOrd="0" presId="urn:microsoft.com/office/officeart/2005/8/layout/hList1"/>
    <dgm:cxn modelId="{E16C5B1D-92DE-4280-8DF2-0EA0FE1D5301}" type="presParOf" srcId="{89895FFA-BBB1-482D-8154-7D723FBB7309}" destId="{0B10A621-9766-4CC7-963D-48D739C7FAFF}" srcOrd="3" destOrd="0" presId="urn:microsoft.com/office/officeart/2005/8/layout/hList1"/>
    <dgm:cxn modelId="{058B711D-C891-481E-838C-BA6A8B868585}" type="presParOf" srcId="{89895FFA-BBB1-482D-8154-7D723FBB7309}" destId="{22F4425C-02C1-43F8-BBCF-8E72CA8FE328}" srcOrd="4" destOrd="0" presId="urn:microsoft.com/office/officeart/2005/8/layout/hList1"/>
    <dgm:cxn modelId="{92BF9D36-3A34-4508-8D4B-20B1E9048D8C}" type="presParOf" srcId="{22F4425C-02C1-43F8-BBCF-8E72CA8FE328}" destId="{88E25DAD-A830-44CD-A9E0-AF88E3638D35}" srcOrd="0" destOrd="0" presId="urn:microsoft.com/office/officeart/2005/8/layout/hList1"/>
    <dgm:cxn modelId="{AAC4CAA9-0F9F-411C-9FC1-0505772AE994}" type="presParOf" srcId="{22F4425C-02C1-43F8-BBCF-8E72CA8FE328}" destId="{36FA59D7-96EC-437E-9E9B-1E6551A39CA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CAE86-3CDD-4D92-B6E3-98591EB5CD90}">
      <dsp:nvSpPr>
        <dsp:cNvPr id="0" name=""/>
        <dsp:cNvSpPr/>
      </dsp:nvSpPr>
      <dsp:spPr>
        <a:xfrm rot="5400000">
          <a:off x="-209246" y="234984"/>
          <a:ext cx="1394979" cy="976485"/>
        </a:xfrm>
        <a:prstGeom prst="chevron">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ru-RU" sz="2800" kern="1200" dirty="0">
            <a:solidFill>
              <a:srgbClr val="000066"/>
            </a:solidFill>
          </a:endParaRPr>
        </a:p>
      </dsp:txBody>
      <dsp:txXfrm rot="-5400000">
        <a:off x="2" y="513980"/>
        <a:ext cx="976485" cy="418494"/>
      </dsp:txXfrm>
    </dsp:sp>
    <dsp:sp modelId="{2FB289AB-7AE8-40F3-9712-58BF551BF085}">
      <dsp:nvSpPr>
        <dsp:cNvPr id="0" name=""/>
        <dsp:cNvSpPr/>
      </dsp:nvSpPr>
      <dsp:spPr>
        <a:xfrm rot="5400000">
          <a:off x="2702399" y="-1700176"/>
          <a:ext cx="906736" cy="4358564"/>
        </a:xfrm>
        <a:prstGeom prst="round2SameRect">
          <a:avLst/>
        </a:prstGeom>
        <a:solidFill>
          <a:schemeClr val="lt1">
            <a:alpha val="90000"/>
            <a:hueOff val="0"/>
            <a:satOff val="0"/>
            <a:lumOff val="0"/>
            <a:alphaOff val="0"/>
          </a:schemeClr>
        </a:soli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uk-UA" sz="1900" kern="1200" dirty="0" smtClean="0">
              <a:solidFill>
                <a:srgbClr val="000066"/>
              </a:solidFill>
            </a:rPr>
            <a:t>Постійно змінюються </a:t>
          </a:r>
          <a:r>
            <a:rPr lang="uk-UA" sz="1900" b="1" kern="1200" dirty="0" smtClean="0">
              <a:solidFill>
                <a:srgbClr val="C00000"/>
              </a:solidFill>
            </a:rPr>
            <a:t>середовище</a:t>
          </a:r>
          <a:r>
            <a:rPr lang="uk-UA" sz="1900" kern="1200" dirty="0" smtClean="0">
              <a:solidFill>
                <a:srgbClr val="000066"/>
              </a:solidFill>
            </a:rPr>
            <a:t> та </a:t>
          </a:r>
          <a:r>
            <a:rPr lang="uk-UA" sz="1900" b="1" kern="1200" dirty="0" smtClean="0">
              <a:solidFill>
                <a:srgbClr val="C00000"/>
              </a:solidFill>
            </a:rPr>
            <a:t>вимоги</a:t>
          </a:r>
          <a:r>
            <a:rPr lang="uk-UA" sz="1900" kern="1200" dirty="0" smtClean="0">
              <a:solidFill>
                <a:srgbClr val="000066"/>
              </a:solidFill>
            </a:rPr>
            <a:t> суспільства, держави, ринку праці.</a:t>
          </a:r>
          <a:endParaRPr lang="ru-RU" sz="1900" kern="1200" dirty="0">
            <a:solidFill>
              <a:srgbClr val="000066"/>
            </a:solidFill>
          </a:endParaRPr>
        </a:p>
      </dsp:txBody>
      <dsp:txXfrm rot="-5400000">
        <a:off x="976486" y="70000"/>
        <a:ext cx="4314301" cy="818210"/>
      </dsp:txXfrm>
    </dsp:sp>
    <dsp:sp modelId="{61591CBA-A9FE-4030-9ED2-6264FA218735}">
      <dsp:nvSpPr>
        <dsp:cNvPr id="0" name=""/>
        <dsp:cNvSpPr/>
      </dsp:nvSpPr>
      <dsp:spPr>
        <a:xfrm rot="5400000">
          <a:off x="-209246" y="1491597"/>
          <a:ext cx="1394979" cy="976485"/>
        </a:xfrm>
        <a:prstGeom prst="chevron">
          <a:avLst/>
        </a:prstGeom>
        <a:gradFill rotWithShape="0">
          <a:gsLst>
            <a:gs pos="0">
              <a:schemeClr val="accent2">
                <a:shade val="50000"/>
                <a:hueOff val="0"/>
                <a:satOff val="-16266"/>
                <a:lumOff val="26389"/>
                <a:alphaOff val="0"/>
                <a:shade val="51000"/>
                <a:satMod val="130000"/>
              </a:schemeClr>
            </a:gs>
            <a:gs pos="80000">
              <a:schemeClr val="accent2">
                <a:shade val="50000"/>
                <a:hueOff val="0"/>
                <a:satOff val="-16266"/>
                <a:lumOff val="26389"/>
                <a:alphaOff val="0"/>
                <a:shade val="93000"/>
                <a:satMod val="130000"/>
              </a:schemeClr>
            </a:gs>
            <a:gs pos="100000">
              <a:schemeClr val="accent2">
                <a:shade val="50000"/>
                <a:hueOff val="0"/>
                <a:satOff val="-16266"/>
                <a:lumOff val="26389"/>
                <a:alphaOff val="0"/>
                <a:shade val="94000"/>
                <a:satMod val="135000"/>
              </a:schemeClr>
            </a:gs>
          </a:gsLst>
          <a:lin ang="16200000" scaled="0"/>
        </a:gradFill>
        <a:ln w="9525" cap="flat" cmpd="sng" algn="ctr">
          <a:solidFill>
            <a:schemeClr val="accent2">
              <a:shade val="50000"/>
              <a:hueOff val="0"/>
              <a:satOff val="-16266"/>
              <a:lumOff val="2638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ru-RU" sz="2800" kern="1200" dirty="0">
            <a:solidFill>
              <a:srgbClr val="000066"/>
            </a:solidFill>
          </a:endParaRPr>
        </a:p>
      </dsp:txBody>
      <dsp:txXfrm rot="-5400000">
        <a:off x="2" y="1770593"/>
        <a:ext cx="976485" cy="418494"/>
      </dsp:txXfrm>
    </dsp:sp>
    <dsp:sp modelId="{A46151C1-D17F-4A17-8C21-0AB104B8BBC0}">
      <dsp:nvSpPr>
        <dsp:cNvPr id="0" name=""/>
        <dsp:cNvSpPr/>
      </dsp:nvSpPr>
      <dsp:spPr>
        <a:xfrm rot="5400000">
          <a:off x="2702399" y="-443563"/>
          <a:ext cx="906736" cy="4358564"/>
        </a:xfrm>
        <a:prstGeom prst="round2SameRect">
          <a:avLst/>
        </a:prstGeom>
        <a:solidFill>
          <a:schemeClr val="lt1">
            <a:alpha val="90000"/>
            <a:hueOff val="0"/>
            <a:satOff val="0"/>
            <a:lumOff val="0"/>
            <a:alphaOff val="0"/>
          </a:schemeClr>
        </a:solidFill>
        <a:ln w="9525" cap="flat" cmpd="sng" algn="ctr">
          <a:solidFill>
            <a:schemeClr val="accent2">
              <a:shade val="50000"/>
              <a:hueOff val="0"/>
              <a:satOff val="-15810"/>
              <a:lumOff val="2386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uk-UA" sz="1900" kern="1200" dirty="0" smtClean="0">
              <a:solidFill>
                <a:srgbClr val="000066"/>
              </a:solidFill>
            </a:rPr>
            <a:t>Зростає </a:t>
          </a:r>
          <a:r>
            <a:rPr lang="uk-UA" sz="1900" b="1" kern="1200" dirty="0" smtClean="0">
              <a:solidFill>
                <a:srgbClr val="C00000"/>
              </a:solidFill>
            </a:rPr>
            <a:t>конкурентний тиск </a:t>
          </a:r>
          <a:r>
            <a:rPr lang="uk-UA" sz="1900" kern="1200" dirty="0" smtClean="0">
              <a:solidFill>
                <a:srgbClr val="000066"/>
              </a:solidFill>
            </a:rPr>
            <a:t>зі сторони систем неформальної освіти.</a:t>
          </a:r>
          <a:endParaRPr lang="ru-RU" sz="1900" kern="1200" dirty="0">
            <a:solidFill>
              <a:srgbClr val="000066"/>
            </a:solidFill>
          </a:endParaRPr>
        </a:p>
      </dsp:txBody>
      <dsp:txXfrm rot="-5400000">
        <a:off x="976486" y="1326613"/>
        <a:ext cx="4314301" cy="818210"/>
      </dsp:txXfrm>
    </dsp:sp>
    <dsp:sp modelId="{9443C456-755A-4697-A9A9-A658D801EA19}">
      <dsp:nvSpPr>
        <dsp:cNvPr id="0" name=""/>
        <dsp:cNvSpPr/>
      </dsp:nvSpPr>
      <dsp:spPr>
        <a:xfrm rot="5400000">
          <a:off x="-209246" y="2847941"/>
          <a:ext cx="1394979" cy="976485"/>
        </a:xfrm>
        <a:prstGeom prst="chevron">
          <a:avLst/>
        </a:prstGeom>
        <a:gradFill rotWithShape="0">
          <a:gsLst>
            <a:gs pos="0">
              <a:schemeClr val="accent2">
                <a:shade val="50000"/>
                <a:hueOff val="0"/>
                <a:satOff val="-32532"/>
                <a:lumOff val="52778"/>
                <a:alphaOff val="0"/>
                <a:shade val="51000"/>
                <a:satMod val="130000"/>
              </a:schemeClr>
            </a:gs>
            <a:gs pos="80000">
              <a:schemeClr val="accent2">
                <a:shade val="50000"/>
                <a:hueOff val="0"/>
                <a:satOff val="-32532"/>
                <a:lumOff val="52778"/>
                <a:alphaOff val="0"/>
                <a:shade val="93000"/>
                <a:satMod val="130000"/>
              </a:schemeClr>
            </a:gs>
            <a:gs pos="100000">
              <a:schemeClr val="accent2">
                <a:shade val="50000"/>
                <a:hueOff val="0"/>
                <a:satOff val="-32532"/>
                <a:lumOff val="52778"/>
                <a:alphaOff val="0"/>
                <a:shade val="94000"/>
                <a:satMod val="135000"/>
              </a:schemeClr>
            </a:gs>
          </a:gsLst>
          <a:lin ang="16200000" scaled="0"/>
        </a:gradFill>
        <a:ln w="9525" cap="flat" cmpd="sng" algn="ctr">
          <a:solidFill>
            <a:schemeClr val="accent2">
              <a:shade val="50000"/>
              <a:hueOff val="0"/>
              <a:satOff val="-32532"/>
              <a:lumOff val="5277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ru-RU" sz="2800" kern="1200" dirty="0">
            <a:solidFill>
              <a:srgbClr val="000066"/>
            </a:solidFill>
          </a:endParaRPr>
        </a:p>
      </dsp:txBody>
      <dsp:txXfrm rot="-5400000">
        <a:off x="2" y="3126937"/>
        <a:ext cx="976485" cy="418494"/>
      </dsp:txXfrm>
    </dsp:sp>
    <dsp:sp modelId="{2EE23354-5A24-421C-8A9A-FD712ED6ECDB}">
      <dsp:nvSpPr>
        <dsp:cNvPr id="0" name=""/>
        <dsp:cNvSpPr/>
      </dsp:nvSpPr>
      <dsp:spPr>
        <a:xfrm rot="5400000">
          <a:off x="2602667" y="912780"/>
          <a:ext cx="1106200" cy="4358564"/>
        </a:xfrm>
        <a:prstGeom prst="round2SameRect">
          <a:avLst/>
        </a:prstGeom>
        <a:solidFill>
          <a:schemeClr val="lt1">
            <a:alpha val="90000"/>
            <a:hueOff val="0"/>
            <a:satOff val="0"/>
            <a:lumOff val="0"/>
            <a:alphaOff val="0"/>
          </a:schemeClr>
        </a:solidFill>
        <a:ln w="9525" cap="flat" cmpd="sng" algn="ctr">
          <a:solidFill>
            <a:schemeClr val="accent2">
              <a:shade val="50000"/>
              <a:hueOff val="0"/>
              <a:satOff val="-31620"/>
              <a:lumOff val="4773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uk-UA" sz="1900" b="1" kern="1200" dirty="0" smtClean="0">
              <a:solidFill>
                <a:srgbClr val="C00000"/>
              </a:solidFill>
            </a:rPr>
            <a:t>Стають жорсткішими вимоги</a:t>
          </a:r>
          <a:r>
            <a:rPr lang="uk-UA" sz="1900" kern="1200" dirty="0" smtClean="0">
              <a:solidFill>
                <a:srgbClr val="000066"/>
              </a:solidFill>
            </a:rPr>
            <a:t> зі сторони міністерства освіти, науки, молоді та спорту України.</a:t>
          </a:r>
          <a:endParaRPr lang="ru-RU" sz="1900" kern="1200" dirty="0">
            <a:solidFill>
              <a:srgbClr val="000066"/>
            </a:solidFill>
          </a:endParaRPr>
        </a:p>
      </dsp:txBody>
      <dsp:txXfrm rot="-5400000">
        <a:off x="976485" y="2592962"/>
        <a:ext cx="4304564" cy="998200"/>
      </dsp:txXfrm>
    </dsp:sp>
    <dsp:sp modelId="{CCD99F08-D63E-4D60-A641-7EDF82869529}">
      <dsp:nvSpPr>
        <dsp:cNvPr id="0" name=""/>
        <dsp:cNvSpPr/>
      </dsp:nvSpPr>
      <dsp:spPr>
        <a:xfrm rot="5400000">
          <a:off x="-209246" y="4189130"/>
          <a:ext cx="1394979" cy="976485"/>
        </a:xfrm>
        <a:prstGeom prst="chevron">
          <a:avLst/>
        </a:prstGeom>
        <a:gradFill rotWithShape="0">
          <a:gsLst>
            <a:gs pos="0">
              <a:schemeClr val="accent2">
                <a:shade val="50000"/>
                <a:hueOff val="0"/>
                <a:satOff val="-16266"/>
                <a:lumOff val="26389"/>
                <a:alphaOff val="0"/>
                <a:shade val="51000"/>
                <a:satMod val="130000"/>
              </a:schemeClr>
            </a:gs>
            <a:gs pos="80000">
              <a:schemeClr val="accent2">
                <a:shade val="50000"/>
                <a:hueOff val="0"/>
                <a:satOff val="-16266"/>
                <a:lumOff val="26389"/>
                <a:alphaOff val="0"/>
                <a:shade val="93000"/>
                <a:satMod val="130000"/>
              </a:schemeClr>
            </a:gs>
            <a:gs pos="100000">
              <a:schemeClr val="accent2">
                <a:shade val="50000"/>
                <a:hueOff val="0"/>
                <a:satOff val="-16266"/>
                <a:lumOff val="26389"/>
                <a:alphaOff val="0"/>
                <a:shade val="94000"/>
                <a:satMod val="135000"/>
              </a:schemeClr>
            </a:gs>
          </a:gsLst>
          <a:lin ang="16200000" scaled="0"/>
        </a:gradFill>
        <a:ln w="9525" cap="flat" cmpd="sng" algn="ctr">
          <a:solidFill>
            <a:schemeClr val="accent2">
              <a:shade val="50000"/>
              <a:hueOff val="0"/>
              <a:satOff val="-16266"/>
              <a:lumOff val="2638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ru-RU" sz="2800" kern="1200" dirty="0">
            <a:solidFill>
              <a:srgbClr val="000066"/>
            </a:solidFill>
          </a:endParaRPr>
        </a:p>
      </dsp:txBody>
      <dsp:txXfrm rot="-5400000">
        <a:off x="2" y="4468126"/>
        <a:ext cx="976485" cy="418494"/>
      </dsp:txXfrm>
    </dsp:sp>
    <dsp:sp modelId="{BC41F604-00BE-45A6-905E-4CFA30B750AA}">
      <dsp:nvSpPr>
        <dsp:cNvPr id="0" name=""/>
        <dsp:cNvSpPr/>
      </dsp:nvSpPr>
      <dsp:spPr>
        <a:xfrm rot="5400000">
          <a:off x="2617823" y="2253969"/>
          <a:ext cx="1075888" cy="4358564"/>
        </a:xfrm>
        <a:prstGeom prst="round2SameRect">
          <a:avLst/>
        </a:prstGeom>
        <a:solidFill>
          <a:schemeClr val="lt1">
            <a:alpha val="90000"/>
            <a:hueOff val="0"/>
            <a:satOff val="0"/>
            <a:lumOff val="0"/>
            <a:alphaOff val="0"/>
          </a:schemeClr>
        </a:solidFill>
        <a:ln w="9525" cap="flat" cmpd="sng" algn="ctr">
          <a:solidFill>
            <a:schemeClr val="accent2">
              <a:shade val="50000"/>
              <a:hueOff val="0"/>
              <a:satOff val="-15810"/>
              <a:lumOff val="2386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uk-UA" sz="1900" b="1" kern="1200" dirty="0" smtClean="0">
              <a:solidFill>
                <a:srgbClr val="C00000"/>
              </a:solidFill>
            </a:rPr>
            <a:t>Поглиблюється фінансова криза </a:t>
          </a:r>
          <a:r>
            <a:rPr lang="uk-UA" sz="1900" kern="1200" dirty="0" smtClean="0">
              <a:solidFill>
                <a:srgbClr val="000066"/>
              </a:solidFill>
            </a:rPr>
            <a:t>в США та в країнах ЄС.</a:t>
          </a:r>
          <a:endParaRPr lang="ru-RU" sz="1900" kern="1200" dirty="0">
            <a:solidFill>
              <a:srgbClr val="000066"/>
            </a:solidFill>
          </a:endParaRPr>
        </a:p>
      </dsp:txBody>
      <dsp:txXfrm rot="-5400000">
        <a:off x="976486" y="3947828"/>
        <a:ext cx="4306043" cy="9708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E5B89-9864-47EA-91A2-AEAA84DA1D13}">
      <dsp:nvSpPr>
        <dsp:cNvPr id="0" name=""/>
        <dsp:cNvSpPr/>
      </dsp:nvSpPr>
      <dsp:spPr>
        <a:xfrm>
          <a:off x="1842" y="111149"/>
          <a:ext cx="214483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uk-UA" sz="1400" b="1" kern="1200" dirty="0" smtClean="0">
              <a:solidFill>
                <a:srgbClr val="C00000"/>
              </a:solidFill>
            </a:rPr>
            <a:t>До 15 січня</a:t>
          </a:r>
          <a:endParaRPr lang="ru-RU" sz="1400" kern="1200" dirty="0">
            <a:solidFill>
              <a:srgbClr val="C00000"/>
            </a:solidFill>
          </a:endParaRPr>
        </a:p>
      </dsp:txBody>
      <dsp:txXfrm>
        <a:off x="1842" y="111149"/>
        <a:ext cx="2144830" cy="277200"/>
      </dsp:txXfrm>
    </dsp:sp>
    <dsp:sp modelId="{809B59D1-B103-49B1-AEC9-6DB667604C3D}">
      <dsp:nvSpPr>
        <dsp:cNvPr id="0" name=""/>
        <dsp:cNvSpPr/>
      </dsp:nvSpPr>
      <dsp:spPr>
        <a:xfrm>
          <a:off x="2146672" y="102487"/>
          <a:ext cx="631184" cy="294525"/>
        </a:xfrm>
        <a:prstGeom prst="rightArrow">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sp>
    <dsp:sp modelId="{D6E18CE0-C95E-48B8-8E68-82D7C640C139}">
      <dsp:nvSpPr>
        <dsp:cNvPr id="0" name=""/>
        <dsp:cNvSpPr/>
      </dsp:nvSpPr>
      <dsp:spPr>
        <a:xfrm>
          <a:off x="2949444" y="102487"/>
          <a:ext cx="5833938" cy="29452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uk-UA" sz="1400" kern="1200" dirty="0" smtClean="0">
              <a:solidFill>
                <a:srgbClr val="002060"/>
              </a:solidFill>
            </a:rPr>
            <a:t>проректори проводять </a:t>
          </a:r>
          <a:r>
            <a:rPr lang="uk-UA" sz="1400" kern="1200" dirty="0" smtClean="0">
              <a:solidFill>
                <a:srgbClr val="C00000"/>
              </a:solidFill>
            </a:rPr>
            <a:t>опитування</a:t>
          </a:r>
          <a:r>
            <a:rPr lang="uk-UA" sz="1400" kern="1200" dirty="0" smtClean="0">
              <a:solidFill>
                <a:srgbClr val="002060"/>
              </a:solidFill>
            </a:rPr>
            <a:t> і збирають </a:t>
          </a:r>
          <a:r>
            <a:rPr lang="uk-UA" sz="1400" kern="1200" dirty="0" smtClean="0">
              <a:solidFill>
                <a:srgbClr val="C00000"/>
              </a:solidFill>
            </a:rPr>
            <a:t>результати</a:t>
          </a:r>
          <a:endParaRPr lang="ru-RU" sz="1400" kern="1200" dirty="0">
            <a:solidFill>
              <a:srgbClr val="C00000"/>
            </a:solidFill>
          </a:endParaRPr>
        </a:p>
      </dsp:txBody>
      <dsp:txXfrm>
        <a:off x="2949444" y="102487"/>
        <a:ext cx="5833938" cy="294525"/>
      </dsp:txXfrm>
    </dsp:sp>
    <dsp:sp modelId="{995BD234-9D70-4B8B-AF54-4F068898ECD0}">
      <dsp:nvSpPr>
        <dsp:cNvPr id="0" name=""/>
        <dsp:cNvSpPr/>
      </dsp:nvSpPr>
      <dsp:spPr>
        <a:xfrm>
          <a:off x="1842" y="456074"/>
          <a:ext cx="214483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uk-UA" sz="1400" b="1" kern="1200" smtClean="0">
              <a:solidFill>
                <a:srgbClr val="C00000"/>
              </a:solidFill>
            </a:rPr>
            <a:t>До 1 січня</a:t>
          </a:r>
          <a:endParaRPr lang="uk-UA" sz="1400" kern="1200" dirty="0" smtClean="0">
            <a:solidFill>
              <a:srgbClr val="C00000"/>
            </a:solidFill>
          </a:endParaRPr>
        </a:p>
      </dsp:txBody>
      <dsp:txXfrm>
        <a:off x="1842" y="456074"/>
        <a:ext cx="2144830" cy="277200"/>
      </dsp:txXfrm>
    </dsp:sp>
    <dsp:sp modelId="{170EDB7D-9733-4DA2-9016-AABE1030CBD5}">
      <dsp:nvSpPr>
        <dsp:cNvPr id="0" name=""/>
        <dsp:cNvSpPr/>
      </dsp:nvSpPr>
      <dsp:spPr>
        <a:xfrm>
          <a:off x="2146672" y="447412"/>
          <a:ext cx="631184" cy="294525"/>
        </a:xfrm>
        <a:prstGeom prst="rightArrow">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sp>
    <dsp:sp modelId="{8717D1B0-DCBD-4E5B-8639-95D22CD44B16}">
      <dsp:nvSpPr>
        <dsp:cNvPr id="0" name=""/>
        <dsp:cNvSpPr/>
      </dsp:nvSpPr>
      <dsp:spPr>
        <a:xfrm>
          <a:off x="2949444" y="447412"/>
          <a:ext cx="5833938" cy="29452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uk-UA" sz="1400" kern="1200" dirty="0" smtClean="0">
              <a:solidFill>
                <a:srgbClr val="C00000"/>
              </a:solidFill>
            </a:rPr>
            <a:t>формуються комітети </a:t>
          </a:r>
          <a:r>
            <a:rPr lang="uk-UA" sz="1400" kern="1200" dirty="0" smtClean="0">
              <a:solidFill>
                <a:srgbClr val="002060"/>
              </a:solidFill>
            </a:rPr>
            <a:t>за напрямками</a:t>
          </a:r>
        </a:p>
      </dsp:txBody>
      <dsp:txXfrm>
        <a:off x="2949444" y="447412"/>
        <a:ext cx="5833938" cy="294525"/>
      </dsp:txXfrm>
    </dsp:sp>
    <dsp:sp modelId="{85CC413C-4141-4139-973A-F9B86B4254A9}">
      <dsp:nvSpPr>
        <dsp:cNvPr id="0" name=""/>
        <dsp:cNvSpPr/>
      </dsp:nvSpPr>
      <dsp:spPr>
        <a:xfrm>
          <a:off x="1842" y="896287"/>
          <a:ext cx="214483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uk-UA" sz="1400" b="1" kern="1200" smtClean="0">
              <a:solidFill>
                <a:srgbClr val="C00000"/>
              </a:solidFill>
            </a:rPr>
            <a:t>До 10 лютого</a:t>
          </a:r>
          <a:endParaRPr lang="uk-UA" sz="1400" kern="1200" dirty="0" smtClean="0">
            <a:solidFill>
              <a:srgbClr val="C00000"/>
            </a:solidFill>
          </a:endParaRPr>
        </a:p>
      </dsp:txBody>
      <dsp:txXfrm>
        <a:off x="1842" y="896287"/>
        <a:ext cx="2144830" cy="277200"/>
      </dsp:txXfrm>
    </dsp:sp>
    <dsp:sp modelId="{E483AFF2-54A8-4E5B-9CC4-C4D72DCD677B}">
      <dsp:nvSpPr>
        <dsp:cNvPr id="0" name=""/>
        <dsp:cNvSpPr/>
      </dsp:nvSpPr>
      <dsp:spPr>
        <a:xfrm>
          <a:off x="2146672" y="884758"/>
          <a:ext cx="631184" cy="300257"/>
        </a:xfrm>
        <a:prstGeom prst="rightArrow">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sp>
    <dsp:sp modelId="{21DA96DD-6BB8-490A-AEAF-04CF8109E580}">
      <dsp:nvSpPr>
        <dsp:cNvPr id="0" name=""/>
        <dsp:cNvSpPr/>
      </dsp:nvSpPr>
      <dsp:spPr>
        <a:xfrm>
          <a:off x="2949444" y="792337"/>
          <a:ext cx="5833938" cy="4851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uk-UA" sz="1400" b="1" kern="1200" dirty="0" smtClean="0">
              <a:solidFill>
                <a:srgbClr val="002060"/>
              </a:solidFill>
            </a:rPr>
            <a:t> </a:t>
          </a:r>
          <a:r>
            <a:rPr lang="uk-UA" sz="1400" kern="1200" dirty="0" smtClean="0">
              <a:solidFill>
                <a:srgbClr val="002060"/>
              </a:solidFill>
            </a:rPr>
            <a:t>в </a:t>
          </a:r>
          <a:r>
            <a:rPr lang="uk-UA" sz="1400" kern="1200" smtClean="0">
              <a:solidFill>
                <a:srgbClr val="002060"/>
              </a:solidFill>
            </a:rPr>
            <a:t>комітетах обговорюють </a:t>
          </a:r>
          <a:r>
            <a:rPr lang="uk-UA" sz="1400" kern="1200" dirty="0" smtClean="0">
              <a:solidFill>
                <a:srgbClr val="002060"/>
              </a:solidFill>
            </a:rPr>
            <a:t>і приймають проекти стратегічних планів за напрямками</a:t>
          </a:r>
        </a:p>
      </dsp:txBody>
      <dsp:txXfrm>
        <a:off x="2949444" y="792337"/>
        <a:ext cx="5833938" cy="485100"/>
      </dsp:txXfrm>
    </dsp:sp>
    <dsp:sp modelId="{A20374AD-A8A5-422A-948B-12CEAC0896BA}">
      <dsp:nvSpPr>
        <dsp:cNvPr id="0" name=""/>
        <dsp:cNvSpPr/>
      </dsp:nvSpPr>
      <dsp:spPr>
        <a:xfrm>
          <a:off x="1842" y="1527074"/>
          <a:ext cx="214483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uk-UA" sz="1400" b="1" kern="1200" smtClean="0">
              <a:solidFill>
                <a:srgbClr val="C00000"/>
              </a:solidFill>
            </a:rPr>
            <a:t>До 10 березня</a:t>
          </a:r>
          <a:endParaRPr lang="uk-UA" sz="1400" kern="1200" dirty="0" smtClean="0">
            <a:solidFill>
              <a:srgbClr val="C00000"/>
            </a:solidFill>
          </a:endParaRPr>
        </a:p>
      </dsp:txBody>
      <dsp:txXfrm>
        <a:off x="1842" y="1527074"/>
        <a:ext cx="2144830" cy="277200"/>
      </dsp:txXfrm>
    </dsp:sp>
    <dsp:sp modelId="{CD5E138F-7765-4BBF-BEDD-66D596257F07}">
      <dsp:nvSpPr>
        <dsp:cNvPr id="0" name=""/>
        <dsp:cNvSpPr/>
      </dsp:nvSpPr>
      <dsp:spPr>
        <a:xfrm>
          <a:off x="2146672" y="1510485"/>
          <a:ext cx="631184" cy="310378"/>
        </a:xfrm>
        <a:prstGeom prst="rightArrow">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sp>
    <dsp:sp modelId="{D6D90142-175F-411A-9F7B-098B501C2497}">
      <dsp:nvSpPr>
        <dsp:cNvPr id="0" name=""/>
        <dsp:cNvSpPr/>
      </dsp:nvSpPr>
      <dsp:spPr>
        <a:xfrm>
          <a:off x="2949444" y="1327837"/>
          <a:ext cx="5833938" cy="67567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uk-UA" sz="1400" kern="1200" dirty="0" smtClean="0">
              <a:solidFill>
                <a:srgbClr val="C00000"/>
              </a:solidFill>
            </a:rPr>
            <a:t>проводяться експертизи і візування </a:t>
          </a:r>
          <a:r>
            <a:rPr lang="uk-UA" sz="1400" kern="1200" dirty="0" smtClean="0">
              <a:solidFill>
                <a:srgbClr val="002060"/>
              </a:solidFill>
            </a:rPr>
            <a:t>відповідних планів проректорами, головним бухгалтером та начальником планового відділу</a:t>
          </a:r>
        </a:p>
      </dsp:txBody>
      <dsp:txXfrm>
        <a:off x="2949444" y="1327837"/>
        <a:ext cx="5833938" cy="675674"/>
      </dsp:txXfrm>
    </dsp:sp>
    <dsp:sp modelId="{A93F0AA5-AA33-4BF5-9DDC-8718C1469392}">
      <dsp:nvSpPr>
        <dsp:cNvPr id="0" name=""/>
        <dsp:cNvSpPr/>
      </dsp:nvSpPr>
      <dsp:spPr>
        <a:xfrm>
          <a:off x="1842" y="2157862"/>
          <a:ext cx="214483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uk-UA" sz="1400" b="1" kern="1200" smtClean="0">
              <a:solidFill>
                <a:srgbClr val="C00000"/>
              </a:solidFill>
            </a:rPr>
            <a:t>До 25 березня</a:t>
          </a:r>
          <a:endParaRPr lang="uk-UA" sz="1400" kern="1200" dirty="0" smtClean="0">
            <a:solidFill>
              <a:srgbClr val="C00000"/>
            </a:solidFill>
          </a:endParaRPr>
        </a:p>
      </dsp:txBody>
      <dsp:txXfrm>
        <a:off x="1842" y="2157862"/>
        <a:ext cx="2144830" cy="277200"/>
      </dsp:txXfrm>
    </dsp:sp>
    <dsp:sp modelId="{A6DB0C99-53E0-4CDD-A708-AD321C752E8A}">
      <dsp:nvSpPr>
        <dsp:cNvPr id="0" name=""/>
        <dsp:cNvSpPr/>
      </dsp:nvSpPr>
      <dsp:spPr>
        <a:xfrm>
          <a:off x="2146672" y="2123990"/>
          <a:ext cx="631184" cy="344944"/>
        </a:xfrm>
        <a:prstGeom prst="rightArrow">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sp>
    <dsp:sp modelId="{E47BE62B-FB1B-4B01-9534-5D26DA5E1096}">
      <dsp:nvSpPr>
        <dsp:cNvPr id="0" name=""/>
        <dsp:cNvSpPr/>
      </dsp:nvSpPr>
      <dsp:spPr>
        <a:xfrm>
          <a:off x="2949444" y="2053912"/>
          <a:ext cx="5833938" cy="4851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uk-UA" sz="1400" b="1" kern="1200" dirty="0" smtClean="0">
              <a:solidFill>
                <a:srgbClr val="002060"/>
              </a:solidFill>
            </a:rPr>
            <a:t> </a:t>
          </a:r>
          <a:r>
            <a:rPr lang="uk-UA" sz="1400" kern="1200" dirty="0" smtClean="0">
              <a:solidFill>
                <a:srgbClr val="C00000"/>
              </a:solidFill>
            </a:rPr>
            <a:t>плани коректуються </a:t>
          </a:r>
          <a:r>
            <a:rPr lang="uk-UA" sz="1400" kern="1200" dirty="0" smtClean="0">
              <a:solidFill>
                <a:srgbClr val="002060"/>
              </a:solidFill>
            </a:rPr>
            <a:t>і подаються </a:t>
          </a:r>
          <a:r>
            <a:rPr lang="uk-UA" sz="1400" kern="1200" smtClean="0">
              <a:solidFill>
                <a:srgbClr val="002060"/>
              </a:solidFill>
            </a:rPr>
            <a:t>першому проректору </a:t>
          </a:r>
          <a:r>
            <a:rPr lang="uk-UA" sz="1400" kern="1200" dirty="0" smtClean="0">
              <a:solidFill>
                <a:srgbClr val="002060"/>
              </a:solidFill>
            </a:rPr>
            <a:t>для </a:t>
          </a:r>
          <a:r>
            <a:rPr lang="uk-UA" sz="1400" kern="1200" dirty="0" smtClean="0">
              <a:solidFill>
                <a:srgbClr val="C00000"/>
              </a:solidFill>
            </a:rPr>
            <a:t>формування зведеного Генерального стратегічного плану</a:t>
          </a:r>
        </a:p>
      </dsp:txBody>
      <dsp:txXfrm>
        <a:off x="2949444" y="2053912"/>
        <a:ext cx="5833938" cy="485100"/>
      </dsp:txXfrm>
    </dsp:sp>
    <dsp:sp modelId="{E054B060-D122-46DF-A864-B77BDAAAC5E7}">
      <dsp:nvSpPr>
        <dsp:cNvPr id="0" name=""/>
        <dsp:cNvSpPr/>
      </dsp:nvSpPr>
      <dsp:spPr>
        <a:xfrm>
          <a:off x="1842" y="2788650"/>
          <a:ext cx="214483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uk-UA" sz="1400" b="1" kern="1200" smtClean="0">
              <a:solidFill>
                <a:srgbClr val="C00000"/>
              </a:solidFill>
            </a:rPr>
            <a:t>До 10 квітня</a:t>
          </a:r>
          <a:endParaRPr lang="uk-UA" sz="1400" kern="1200" dirty="0" smtClean="0">
            <a:solidFill>
              <a:srgbClr val="C00000"/>
            </a:solidFill>
          </a:endParaRPr>
        </a:p>
      </dsp:txBody>
      <dsp:txXfrm>
        <a:off x="1842" y="2788650"/>
        <a:ext cx="2144830" cy="277200"/>
      </dsp:txXfrm>
    </dsp:sp>
    <dsp:sp modelId="{F124F501-B870-47E5-9033-A90DD36DA5D8}">
      <dsp:nvSpPr>
        <dsp:cNvPr id="0" name=""/>
        <dsp:cNvSpPr/>
      </dsp:nvSpPr>
      <dsp:spPr>
        <a:xfrm>
          <a:off x="2146672" y="2737493"/>
          <a:ext cx="631184" cy="379513"/>
        </a:xfrm>
        <a:prstGeom prst="rightArrow">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sp>
    <dsp:sp modelId="{1313D4A5-C31A-4640-AF2F-838BF54F560B}">
      <dsp:nvSpPr>
        <dsp:cNvPr id="0" name=""/>
        <dsp:cNvSpPr/>
      </dsp:nvSpPr>
      <dsp:spPr>
        <a:xfrm>
          <a:off x="2949444" y="2589412"/>
          <a:ext cx="5833938" cy="67567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uk-UA" sz="1400" b="1" kern="1200" dirty="0" smtClean="0">
              <a:solidFill>
                <a:srgbClr val="002060"/>
              </a:solidFill>
            </a:rPr>
            <a:t> </a:t>
          </a:r>
          <a:r>
            <a:rPr lang="uk-UA" sz="1400" kern="1200" dirty="0" smtClean="0">
              <a:solidFill>
                <a:srgbClr val="C00000"/>
              </a:solidFill>
            </a:rPr>
            <a:t>формується Генеральний план до 2022</a:t>
          </a:r>
          <a:r>
            <a:rPr lang="uk-UA" sz="1400" kern="1200" dirty="0" smtClean="0">
              <a:solidFill>
                <a:srgbClr val="002060"/>
              </a:solidFill>
            </a:rPr>
            <a:t>, який візується всіма проректорами, головним бухгалтером та начальником планового відділу</a:t>
          </a:r>
        </a:p>
      </dsp:txBody>
      <dsp:txXfrm>
        <a:off x="2949444" y="2589412"/>
        <a:ext cx="5833938" cy="675674"/>
      </dsp:txXfrm>
    </dsp:sp>
    <dsp:sp modelId="{03ECF240-92A2-4444-A9C6-D10B9778930D}">
      <dsp:nvSpPr>
        <dsp:cNvPr id="0" name=""/>
        <dsp:cNvSpPr/>
      </dsp:nvSpPr>
      <dsp:spPr>
        <a:xfrm>
          <a:off x="1842" y="3514725"/>
          <a:ext cx="214483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uk-UA" sz="1400" b="1" kern="1200" smtClean="0">
              <a:solidFill>
                <a:srgbClr val="C00000"/>
              </a:solidFill>
            </a:rPr>
            <a:t>До 15 квітня</a:t>
          </a:r>
          <a:endParaRPr lang="uk-UA" sz="1400" kern="1200" dirty="0" smtClean="0">
            <a:solidFill>
              <a:srgbClr val="C00000"/>
            </a:solidFill>
          </a:endParaRPr>
        </a:p>
      </dsp:txBody>
      <dsp:txXfrm>
        <a:off x="1842" y="3514725"/>
        <a:ext cx="2144830" cy="277200"/>
      </dsp:txXfrm>
    </dsp:sp>
    <dsp:sp modelId="{919FF32C-81EE-4BDF-98DA-C2475E664166}">
      <dsp:nvSpPr>
        <dsp:cNvPr id="0" name=""/>
        <dsp:cNvSpPr/>
      </dsp:nvSpPr>
      <dsp:spPr>
        <a:xfrm>
          <a:off x="2146672" y="3477048"/>
          <a:ext cx="631184" cy="352553"/>
        </a:xfrm>
        <a:prstGeom prst="rightArrow">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sp>
    <dsp:sp modelId="{BA02BFF0-83FB-4A30-80EB-DC7A6404A6A6}">
      <dsp:nvSpPr>
        <dsp:cNvPr id="0" name=""/>
        <dsp:cNvSpPr/>
      </dsp:nvSpPr>
      <dsp:spPr>
        <a:xfrm>
          <a:off x="2949444" y="3315487"/>
          <a:ext cx="5833938" cy="67567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uk-UA" sz="1400" kern="1200" dirty="0" smtClean="0">
              <a:solidFill>
                <a:srgbClr val="C00000"/>
              </a:solidFill>
            </a:rPr>
            <a:t>Генеральний план подається на розгляд </a:t>
          </a:r>
          <a:r>
            <a:rPr lang="uk-UA" sz="1400" kern="1200" dirty="0" smtClean="0">
              <a:solidFill>
                <a:srgbClr val="002060"/>
              </a:solidFill>
            </a:rPr>
            <a:t>ректору ХДУ, який приймає чи ні рішення про розгляд Генерального стратегічного плану для затвердження Вченою Радою університету.</a:t>
          </a:r>
        </a:p>
      </dsp:txBody>
      <dsp:txXfrm>
        <a:off x="2949444" y="3315487"/>
        <a:ext cx="5833938" cy="675674"/>
      </dsp:txXfrm>
    </dsp:sp>
    <dsp:sp modelId="{526963BA-B9B6-49E3-AFFE-DD9CC4C93D51}">
      <dsp:nvSpPr>
        <dsp:cNvPr id="0" name=""/>
        <dsp:cNvSpPr/>
      </dsp:nvSpPr>
      <dsp:spPr>
        <a:xfrm>
          <a:off x="1842" y="4145512"/>
          <a:ext cx="214483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uk-UA" sz="1400" b="1" kern="1200" dirty="0" smtClean="0">
              <a:solidFill>
                <a:srgbClr val="C00000"/>
              </a:solidFill>
            </a:rPr>
            <a:t>До 1 травня</a:t>
          </a:r>
          <a:endParaRPr lang="uk-UA" sz="1400" kern="1200" dirty="0">
            <a:solidFill>
              <a:srgbClr val="C00000"/>
            </a:solidFill>
          </a:endParaRPr>
        </a:p>
      </dsp:txBody>
      <dsp:txXfrm>
        <a:off x="1842" y="4145512"/>
        <a:ext cx="2144830" cy="277200"/>
      </dsp:txXfrm>
    </dsp:sp>
    <dsp:sp modelId="{22ED484F-D0BC-4325-BD2F-2430D7588F1F}">
      <dsp:nvSpPr>
        <dsp:cNvPr id="0" name=""/>
        <dsp:cNvSpPr/>
      </dsp:nvSpPr>
      <dsp:spPr>
        <a:xfrm>
          <a:off x="2146672" y="4125118"/>
          <a:ext cx="631184" cy="317987"/>
        </a:xfrm>
        <a:prstGeom prst="rightArrow">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sp>
    <dsp:sp modelId="{EAD9B4D5-CE1C-4E0E-9C13-3D8E9FC357DF}">
      <dsp:nvSpPr>
        <dsp:cNvPr id="0" name=""/>
        <dsp:cNvSpPr/>
      </dsp:nvSpPr>
      <dsp:spPr>
        <a:xfrm>
          <a:off x="2949444" y="4041562"/>
          <a:ext cx="5833938" cy="4851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uk-UA" sz="1400" b="1" kern="1200" dirty="0" smtClean="0">
              <a:solidFill>
                <a:srgbClr val="002060"/>
              </a:solidFill>
            </a:rPr>
            <a:t> </a:t>
          </a:r>
          <a:r>
            <a:rPr lang="uk-UA" sz="1400" kern="1200" dirty="0" smtClean="0">
              <a:solidFill>
                <a:srgbClr val="C00000"/>
              </a:solidFill>
            </a:rPr>
            <a:t>Генеральний план</a:t>
          </a:r>
          <a:r>
            <a:rPr lang="uk-UA" sz="1400" kern="1200" dirty="0" smtClean="0">
              <a:solidFill>
                <a:srgbClr val="002060"/>
              </a:solidFill>
            </a:rPr>
            <a:t>, за умови затвердження Вченою Радою, </a:t>
          </a:r>
          <a:r>
            <a:rPr lang="uk-UA" sz="1400" kern="1200" dirty="0" err="1" smtClean="0">
              <a:solidFill>
                <a:srgbClr val="C00000"/>
              </a:solidFill>
            </a:rPr>
            <a:t>імплементується</a:t>
          </a:r>
          <a:r>
            <a:rPr lang="uk-UA" sz="1400" kern="1200" dirty="0" smtClean="0">
              <a:solidFill>
                <a:srgbClr val="002060"/>
              </a:solidFill>
            </a:rPr>
            <a:t> відповідним наказом ректора.</a:t>
          </a:r>
          <a:endParaRPr lang="uk-UA" sz="1400" kern="1200" dirty="0">
            <a:solidFill>
              <a:srgbClr val="002060"/>
            </a:solidFill>
          </a:endParaRPr>
        </a:p>
      </dsp:txBody>
      <dsp:txXfrm>
        <a:off x="2949444" y="4041562"/>
        <a:ext cx="5833938" cy="485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70CE2-FCF8-42F6-B999-CDEAD110DB15}">
      <dsp:nvSpPr>
        <dsp:cNvPr id="0" name=""/>
        <dsp:cNvSpPr/>
      </dsp:nvSpPr>
      <dsp:spPr>
        <a:xfrm rot="5400000">
          <a:off x="-127295" y="132241"/>
          <a:ext cx="848639" cy="594047"/>
        </a:xfrm>
        <a:prstGeom prst="chevron">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solidFill>
              <a:srgbClr val="000066"/>
            </a:solidFill>
          </a:endParaRPr>
        </a:p>
      </dsp:txBody>
      <dsp:txXfrm rot="-5400000">
        <a:off x="2" y="301969"/>
        <a:ext cx="594047" cy="254592"/>
      </dsp:txXfrm>
    </dsp:sp>
    <dsp:sp modelId="{04F0DEE8-F57D-4929-93CA-43E7202C927E}">
      <dsp:nvSpPr>
        <dsp:cNvPr id="0" name=""/>
        <dsp:cNvSpPr/>
      </dsp:nvSpPr>
      <dsp:spPr>
        <a:xfrm rot="5400000">
          <a:off x="3945651" y="-3346659"/>
          <a:ext cx="551615" cy="7254824"/>
        </a:xfrm>
        <a:prstGeom prst="round2Same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b="0" kern="1200" dirty="0" smtClean="0">
              <a:solidFill>
                <a:srgbClr val="000066"/>
              </a:solidFill>
            </a:rPr>
            <a:t>Студентсько-орієнтоване середовище навчання</a:t>
          </a:r>
          <a:r>
            <a:rPr lang="ru-RU" sz="1800" b="0" kern="1200" dirty="0" smtClean="0">
              <a:solidFill>
                <a:srgbClr val="000066"/>
              </a:solidFill>
            </a:rPr>
            <a:t>.</a:t>
          </a:r>
          <a:endParaRPr lang="ru-RU" sz="1800" kern="1200" dirty="0">
            <a:solidFill>
              <a:srgbClr val="000066"/>
            </a:solidFill>
          </a:endParaRPr>
        </a:p>
      </dsp:txBody>
      <dsp:txXfrm rot="-5400000">
        <a:off x="594047" y="31873"/>
        <a:ext cx="7227896" cy="497759"/>
      </dsp:txXfrm>
    </dsp:sp>
    <dsp:sp modelId="{5BDAF632-BA09-4C80-8D17-5A325609EC1A}">
      <dsp:nvSpPr>
        <dsp:cNvPr id="0" name=""/>
        <dsp:cNvSpPr/>
      </dsp:nvSpPr>
      <dsp:spPr>
        <a:xfrm rot="5400000">
          <a:off x="-127295" y="882237"/>
          <a:ext cx="848639" cy="594047"/>
        </a:xfrm>
        <a:prstGeom prst="chevron">
          <a:avLst/>
        </a:prstGeom>
        <a:gradFill rotWithShape="0">
          <a:gsLst>
            <a:gs pos="0">
              <a:schemeClr val="accent2">
                <a:shade val="80000"/>
                <a:hueOff val="0"/>
                <a:satOff val="-5604"/>
                <a:lumOff val="6350"/>
                <a:alphaOff val="0"/>
                <a:shade val="51000"/>
                <a:satMod val="130000"/>
              </a:schemeClr>
            </a:gs>
            <a:gs pos="80000">
              <a:schemeClr val="accent2">
                <a:shade val="80000"/>
                <a:hueOff val="0"/>
                <a:satOff val="-5604"/>
                <a:lumOff val="6350"/>
                <a:alphaOff val="0"/>
                <a:shade val="93000"/>
                <a:satMod val="130000"/>
              </a:schemeClr>
            </a:gs>
            <a:gs pos="100000">
              <a:schemeClr val="accent2">
                <a:shade val="80000"/>
                <a:hueOff val="0"/>
                <a:satOff val="-5604"/>
                <a:lumOff val="6350"/>
                <a:alphaOff val="0"/>
                <a:shade val="94000"/>
                <a:satMod val="135000"/>
              </a:schemeClr>
            </a:gs>
          </a:gsLst>
          <a:lin ang="16200000" scaled="0"/>
        </a:gradFill>
        <a:ln w="9525" cap="flat" cmpd="sng" algn="ctr">
          <a:solidFill>
            <a:schemeClr val="accent2">
              <a:shade val="80000"/>
              <a:hueOff val="0"/>
              <a:satOff val="-5604"/>
              <a:lumOff val="635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solidFill>
              <a:srgbClr val="000066"/>
            </a:solidFill>
          </a:endParaRPr>
        </a:p>
      </dsp:txBody>
      <dsp:txXfrm rot="-5400000">
        <a:off x="2" y="1051965"/>
        <a:ext cx="594047" cy="254592"/>
      </dsp:txXfrm>
    </dsp:sp>
    <dsp:sp modelId="{2677173D-12B3-4EFE-9902-61491DED8213}">
      <dsp:nvSpPr>
        <dsp:cNvPr id="0" name=""/>
        <dsp:cNvSpPr/>
      </dsp:nvSpPr>
      <dsp:spPr>
        <a:xfrm rot="5400000">
          <a:off x="3945651" y="-2596662"/>
          <a:ext cx="551615" cy="7254824"/>
        </a:xfrm>
        <a:prstGeom prst="round2SameRect">
          <a:avLst/>
        </a:prstGeom>
        <a:solidFill>
          <a:schemeClr val="lt1">
            <a:alpha val="90000"/>
            <a:hueOff val="0"/>
            <a:satOff val="0"/>
            <a:lumOff val="0"/>
            <a:alphaOff val="0"/>
          </a:schemeClr>
        </a:solidFill>
        <a:ln w="9525" cap="flat" cmpd="sng" algn="ctr">
          <a:solidFill>
            <a:schemeClr val="accent2">
              <a:shade val="80000"/>
              <a:hueOff val="0"/>
              <a:satOff val="-5604"/>
              <a:lumOff val="635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b="0" kern="1200" smtClean="0">
              <a:solidFill>
                <a:srgbClr val="000066"/>
              </a:solidFill>
            </a:rPr>
            <a:t>Якість сервісу має бути забезпечена скрізь, однаково висока</a:t>
          </a:r>
          <a:r>
            <a:rPr lang="ru-RU" sz="1800" b="0" kern="1200" smtClean="0">
              <a:solidFill>
                <a:srgbClr val="000066"/>
              </a:solidFill>
            </a:rPr>
            <a:t>.</a:t>
          </a:r>
          <a:endParaRPr lang="ru-RU" sz="1800" kern="1200" dirty="0">
            <a:solidFill>
              <a:srgbClr val="000066"/>
            </a:solidFill>
          </a:endParaRPr>
        </a:p>
      </dsp:txBody>
      <dsp:txXfrm rot="-5400000">
        <a:off x="594047" y="781870"/>
        <a:ext cx="7227896" cy="497759"/>
      </dsp:txXfrm>
    </dsp:sp>
    <dsp:sp modelId="{C107931F-695C-4B2C-9A9B-20BD95FBC23A}">
      <dsp:nvSpPr>
        <dsp:cNvPr id="0" name=""/>
        <dsp:cNvSpPr/>
      </dsp:nvSpPr>
      <dsp:spPr>
        <a:xfrm rot="5400000">
          <a:off x="-127295" y="1632233"/>
          <a:ext cx="848639" cy="594047"/>
        </a:xfrm>
        <a:prstGeom prst="chevron">
          <a:avLst/>
        </a:prstGeom>
        <a:gradFill rotWithShape="0">
          <a:gsLst>
            <a:gs pos="0">
              <a:schemeClr val="accent2">
                <a:shade val="80000"/>
                <a:hueOff val="0"/>
                <a:satOff val="-11208"/>
                <a:lumOff val="12701"/>
                <a:alphaOff val="0"/>
                <a:shade val="51000"/>
                <a:satMod val="130000"/>
              </a:schemeClr>
            </a:gs>
            <a:gs pos="80000">
              <a:schemeClr val="accent2">
                <a:shade val="80000"/>
                <a:hueOff val="0"/>
                <a:satOff val="-11208"/>
                <a:lumOff val="12701"/>
                <a:alphaOff val="0"/>
                <a:shade val="93000"/>
                <a:satMod val="130000"/>
              </a:schemeClr>
            </a:gs>
            <a:gs pos="100000">
              <a:schemeClr val="accent2">
                <a:shade val="80000"/>
                <a:hueOff val="0"/>
                <a:satOff val="-11208"/>
                <a:lumOff val="12701"/>
                <a:alphaOff val="0"/>
                <a:shade val="94000"/>
                <a:satMod val="135000"/>
              </a:schemeClr>
            </a:gs>
          </a:gsLst>
          <a:lin ang="16200000" scaled="0"/>
        </a:gradFill>
        <a:ln w="9525" cap="flat" cmpd="sng" algn="ctr">
          <a:solidFill>
            <a:schemeClr val="accent2">
              <a:shade val="80000"/>
              <a:hueOff val="0"/>
              <a:satOff val="-11208"/>
              <a:lumOff val="1270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solidFill>
              <a:srgbClr val="000066"/>
            </a:solidFill>
          </a:endParaRPr>
        </a:p>
      </dsp:txBody>
      <dsp:txXfrm rot="-5400000">
        <a:off x="2" y="1801961"/>
        <a:ext cx="594047" cy="254592"/>
      </dsp:txXfrm>
    </dsp:sp>
    <dsp:sp modelId="{BF756AC9-D15B-4994-BC14-A33914BEF3CD}">
      <dsp:nvSpPr>
        <dsp:cNvPr id="0" name=""/>
        <dsp:cNvSpPr/>
      </dsp:nvSpPr>
      <dsp:spPr>
        <a:xfrm rot="5400000">
          <a:off x="3945651" y="-1846666"/>
          <a:ext cx="551615" cy="7254824"/>
        </a:xfrm>
        <a:prstGeom prst="round2SameRect">
          <a:avLst/>
        </a:prstGeom>
        <a:solidFill>
          <a:schemeClr val="lt1">
            <a:alpha val="90000"/>
            <a:hueOff val="0"/>
            <a:satOff val="0"/>
            <a:lumOff val="0"/>
            <a:alphaOff val="0"/>
          </a:schemeClr>
        </a:solidFill>
        <a:ln w="9525" cap="flat" cmpd="sng" algn="ctr">
          <a:solidFill>
            <a:schemeClr val="accent2">
              <a:shade val="80000"/>
              <a:hueOff val="0"/>
              <a:satOff val="-11208"/>
              <a:lumOff val="1270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b="0" kern="1200" dirty="0" smtClean="0">
              <a:solidFill>
                <a:srgbClr val="000066"/>
              </a:solidFill>
            </a:rPr>
            <a:t>Забезпечення розширеного доступу студентів до усіх ресурсів університету, у межах законодавства</a:t>
          </a:r>
          <a:endParaRPr lang="ru-RU" sz="1800" kern="1200" dirty="0">
            <a:solidFill>
              <a:srgbClr val="000066"/>
            </a:solidFill>
          </a:endParaRPr>
        </a:p>
      </dsp:txBody>
      <dsp:txXfrm rot="-5400000">
        <a:off x="594047" y="1531866"/>
        <a:ext cx="7227896" cy="497759"/>
      </dsp:txXfrm>
    </dsp:sp>
    <dsp:sp modelId="{C9F17CD6-58BB-4282-B5B2-247C56D94781}">
      <dsp:nvSpPr>
        <dsp:cNvPr id="0" name=""/>
        <dsp:cNvSpPr/>
      </dsp:nvSpPr>
      <dsp:spPr>
        <a:xfrm rot="5400000">
          <a:off x="-127295" y="2382230"/>
          <a:ext cx="848639" cy="594047"/>
        </a:xfrm>
        <a:prstGeom prst="chevron">
          <a:avLst/>
        </a:prstGeom>
        <a:gradFill rotWithShape="0">
          <a:gsLst>
            <a:gs pos="0">
              <a:schemeClr val="accent2">
                <a:shade val="80000"/>
                <a:hueOff val="0"/>
                <a:satOff val="-16811"/>
                <a:lumOff val="19051"/>
                <a:alphaOff val="0"/>
                <a:shade val="51000"/>
                <a:satMod val="130000"/>
              </a:schemeClr>
            </a:gs>
            <a:gs pos="80000">
              <a:schemeClr val="accent2">
                <a:shade val="80000"/>
                <a:hueOff val="0"/>
                <a:satOff val="-16811"/>
                <a:lumOff val="19051"/>
                <a:alphaOff val="0"/>
                <a:shade val="93000"/>
                <a:satMod val="130000"/>
              </a:schemeClr>
            </a:gs>
            <a:gs pos="100000">
              <a:schemeClr val="accent2">
                <a:shade val="80000"/>
                <a:hueOff val="0"/>
                <a:satOff val="-16811"/>
                <a:lumOff val="19051"/>
                <a:alphaOff val="0"/>
                <a:shade val="94000"/>
                <a:satMod val="135000"/>
              </a:schemeClr>
            </a:gs>
          </a:gsLst>
          <a:lin ang="16200000" scaled="0"/>
        </a:gradFill>
        <a:ln w="9525" cap="flat" cmpd="sng" algn="ctr">
          <a:solidFill>
            <a:schemeClr val="accent2">
              <a:shade val="80000"/>
              <a:hueOff val="0"/>
              <a:satOff val="-16811"/>
              <a:lumOff val="1905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solidFill>
              <a:srgbClr val="000066"/>
            </a:solidFill>
          </a:endParaRPr>
        </a:p>
      </dsp:txBody>
      <dsp:txXfrm rot="-5400000">
        <a:off x="2" y="2551958"/>
        <a:ext cx="594047" cy="254592"/>
      </dsp:txXfrm>
    </dsp:sp>
    <dsp:sp modelId="{96A126A6-430E-4E27-939C-CB0DAE65E6CC}">
      <dsp:nvSpPr>
        <dsp:cNvPr id="0" name=""/>
        <dsp:cNvSpPr/>
      </dsp:nvSpPr>
      <dsp:spPr>
        <a:xfrm rot="5400000">
          <a:off x="3945651" y="-1096669"/>
          <a:ext cx="551615" cy="7254824"/>
        </a:xfrm>
        <a:prstGeom prst="round2SameRect">
          <a:avLst/>
        </a:prstGeom>
        <a:solidFill>
          <a:schemeClr val="lt1">
            <a:alpha val="90000"/>
            <a:hueOff val="0"/>
            <a:satOff val="0"/>
            <a:lumOff val="0"/>
            <a:alphaOff val="0"/>
          </a:schemeClr>
        </a:solidFill>
        <a:ln w="9525" cap="flat" cmpd="sng" algn="ctr">
          <a:solidFill>
            <a:schemeClr val="accent2">
              <a:shade val="80000"/>
              <a:hueOff val="0"/>
              <a:satOff val="-16811"/>
              <a:lumOff val="1905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b="0" kern="1200" smtClean="0">
              <a:solidFill>
                <a:srgbClr val="000066"/>
              </a:solidFill>
            </a:rPr>
            <a:t>Різноманітність точок зору робить нас сильнішими.</a:t>
          </a:r>
          <a:endParaRPr lang="ru-RU" sz="1800" kern="1200" dirty="0">
            <a:solidFill>
              <a:srgbClr val="000066"/>
            </a:solidFill>
          </a:endParaRPr>
        </a:p>
      </dsp:txBody>
      <dsp:txXfrm rot="-5400000">
        <a:off x="594047" y="2281863"/>
        <a:ext cx="7227896" cy="497759"/>
      </dsp:txXfrm>
    </dsp:sp>
    <dsp:sp modelId="{46A89936-77C5-4B74-A4D7-D4E895C288A4}">
      <dsp:nvSpPr>
        <dsp:cNvPr id="0" name=""/>
        <dsp:cNvSpPr/>
      </dsp:nvSpPr>
      <dsp:spPr>
        <a:xfrm rot="5400000">
          <a:off x="-127295" y="3132226"/>
          <a:ext cx="848639" cy="594047"/>
        </a:xfrm>
        <a:prstGeom prst="chevron">
          <a:avLst/>
        </a:prstGeom>
        <a:gradFill rotWithShape="0">
          <a:gsLst>
            <a:gs pos="0">
              <a:schemeClr val="accent2">
                <a:shade val="80000"/>
                <a:hueOff val="0"/>
                <a:satOff val="-22415"/>
                <a:lumOff val="25402"/>
                <a:alphaOff val="0"/>
                <a:shade val="51000"/>
                <a:satMod val="130000"/>
              </a:schemeClr>
            </a:gs>
            <a:gs pos="80000">
              <a:schemeClr val="accent2">
                <a:shade val="80000"/>
                <a:hueOff val="0"/>
                <a:satOff val="-22415"/>
                <a:lumOff val="25402"/>
                <a:alphaOff val="0"/>
                <a:shade val="93000"/>
                <a:satMod val="130000"/>
              </a:schemeClr>
            </a:gs>
            <a:gs pos="100000">
              <a:schemeClr val="accent2">
                <a:shade val="80000"/>
                <a:hueOff val="0"/>
                <a:satOff val="-22415"/>
                <a:lumOff val="25402"/>
                <a:alphaOff val="0"/>
                <a:shade val="94000"/>
                <a:satMod val="135000"/>
              </a:schemeClr>
            </a:gs>
          </a:gsLst>
          <a:lin ang="16200000" scaled="0"/>
        </a:gradFill>
        <a:ln w="9525" cap="flat" cmpd="sng" algn="ctr">
          <a:solidFill>
            <a:schemeClr val="accent2">
              <a:shade val="80000"/>
              <a:hueOff val="0"/>
              <a:satOff val="-22415"/>
              <a:lumOff val="2540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solidFill>
              <a:srgbClr val="000066"/>
            </a:solidFill>
          </a:endParaRPr>
        </a:p>
      </dsp:txBody>
      <dsp:txXfrm rot="-5400000">
        <a:off x="2" y="3301954"/>
        <a:ext cx="594047" cy="254592"/>
      </dsp:txXfrm>
    </dsp:sp>
    <dsp:sp modelId="{C4BB64F3-2D1C-44F4-BE71-1DF2A6EDDCB1}">
      <dsp:nvSpPr>
        <dsp:cNvPr id="0" name=""/>
        <dsp:cNvSpPr/>
      </dsp:nvSpPr>
      <dsp:spPr>
        <a:xfrm rot="5400000">
          <a:off x="3945651" y="-346673"/>
          <a:ext cx="551615" cy="7254824"/>
        </a:xfrm>
        <a:prstGeom prst="round2SameRect">
          <a:avLst/>
        </a:prstGeom>
        <a:solidFill>
          <a:schemeClr val="lt1">
            <a:alpha val="90000"/>
            <a:hueOff val="0"/>
            <a:satOff val="0"/>
            <a:lumOff val="0"/>
            <a:alphaOff val="0"/>
          </a:schemeClr>
        </a:solidFill>
        <a:ln w="9525" cap="flat" cmpd="sng" algn="ctr">
          <a:solidFill>
            <a:schemeClr val="accent2">
              <a:shade val="80000"/>
              <a:hueOff val="0"/>
              <a:satOff val="-22415"/>
              <a:lumOff val="254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b="0" kern="1200" dirty="0" smtClean="0">
              <a:solidFill>
                <a:srgbClr val="000066"/>
              </a:solidFill>
            </a:rPr>
            <a:t>Орієнтація на результати виміру задоволеності студентів</a:t>
          </a:r>
          <a:r>
            <a:rPr lang="ru-RU" sz="1800" b="0" kern="1200" dirty="0" smtClean="0">
              <a:solidFill>
                <a:srgbClr val="000066"/>
              </a:solidFill>
            </a:rPr>
            <a:t>.</a:t>
          </a:r>
          <a:endParaRPr lang="ru-RU" sz="1800" kern="1200" dirty="0">
            <a:solidFill>
              <a:srgbClr val="000066"/>
            </a:solidFill>
          </a:endParaRPr>
        </a:p>
      </dsp:txBody>
      <dsp:txXfrm rot="-5400000">
        <a:off x="594047" y="3031859"/>
        <a:ext cx="7227896" cy="497759"/>
      </dsp:txXfrm>
    </dsp:sp>
    <dsp:sp modelId="{7EFAA4FB-BB5D-40DB-8BAF-AC89EC3B4151}">
      <dsp:nvSpPr>
        <dsp:cNvPr id="0" name=""/>
        <dsp:cNvSpPr/>
      </dsp:nvSpPr>
      <dsp:spPr>
        <a:xfrm rot="5400000">
          <a:off x="-127295" y="3882223"/>
          <a:ext cx="848639" cy="594047"/>
        </a:xfrm>
        <a:prstGeom prst="chevron">
          <a:avLst/>
        </a:prstGeom>
        <a:gradFill rotWithShape="0">
          <a:gsLst>
            <a:gs pos="0">
              <a:schemeClr val="accent2">
                <a:shade val="80000"/>
                <a:hueOff val="0"/>
                <a:satOff val="-28019"/>
                <a:lumOff val="31752"/>
                <a:alphaOff val="0"/>
                <a:shade val="51000"/>
                <a:satMod val="13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w="9525" cap="flat" cmpd="sng" algn="ctr">
          <a:solidFill>
            <a:schemeClr val="accent2">
              <a:shade val="80000"/>
              <a:hueOff val="0"/>
              <a:satOff val="-28019"/>
              <a:lumOff val="3175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solidFill>
              <a:srgbClr val="000066"/>
            </a:solidFill>
          </a:endParaRPr>
        </a:p>
      </dsp:txBody>
      <dsp:txXfrm rot="-5400000">
        <a:off x="2" y="4051951"/>
        <a:ext cx="594047" cy="254592"/>
      </dsp:txXfrm>
    </dsp:sp>
    <dsp:sp modelId="{96C124C5-DD5E-4BEA-9142-F5724CF4A50A}">
      <dsp:nvSpPr>
        <dsp:cNvPr id="0" name=""/>
        <dsp:cNvSpPr/>
      </dsp:nvSpPr>
      <dsp:spPr>
        <a:xfrm rot="5400000">
          <a:off x="3945651" y="403322"/>
          <a:ext cx="551615" cy="7254824"/>
        </a:xfrm>
        <a:prstGeom prst="round2SameRect">
          <a:avLst/>
        </a:prstGeom>
        <a:solidFill>
          <a:schemeClr val="lt1">
            <a:alpha val="90000"/>
            <a:hueOff val="0"/>
            <a:satOff val="0"/>
            <a:lumOff val="0"/>
            <a:alphaOff val="0"/>
          </a:schemeClr>
        </a:solidFill>
        <a:ln w="9525" cap="flat" cmpd="sng" algn="ctr">
          <a:solidFill>
            <a:schemeClr val="accent2">
              <a:shade val="80000"/>
              <a:hueOff val="0"/>
              <a:satOff val="-28019"/>
              <a:lumOff val="3175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b="0" kern="1200" dirty="0" smtClean="0">
              <a:solidFill>
                <a:srgbClr val="000066"/>
              </a:solidFill>
            </a:rPr>
            <a:t>Ми формуємо культуру поваги, поглядів та чесності. </a:t>
          </a:r>
          <a:endParaRPr lang="ru-RU" sz="1800" kern="1200" dirty="0">
            <a:solidFill>
              <a:srgbClr val="000066"/>
            </a:solidFill>
          </a:endParaRPr>
        </a:p>
      </dsp:txBody>
      <dsp:txXfrm rot="-5400000">
        <a:off x="594047" y="3781854"/>
        <a:ext cx="7227896" cy="497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F3BD6-65A7-433B-A2AE-AB955C68940B}">
      <dsp:nvSpPr>
        <dsp:cNvPr id="0" name=""/>
        <dsp:cNvSpPr/>
      </dsp:nvSpPr>
      <dsp:spPr>
        <a:xfrm>
          <a:off x="1403638" y="98721"/>
          <a:ext cx="7458904" cy="594644"/>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100000"/>
            </a:lnSpc>
            <a:spcBef>
              <a:spcPct val="0"/>
            </a:spcBef>
            <a:spcAft>
              <a:spcPct val="15000"/>
            </a:spcAft>
            <a:buChar char="••"/>
          </a:pPr>
          <a:r>
            <a:rPr lang="ru-RU" sz="1400" b="1" u="none" kern="1200" dirty="0" smtClean="0">
              <a:solidFill>
                <a:srgbClr val="7030A0"/>
              </a:solidFill>
            </a:rPr>
            <a:t>Х</a:t>
          </a:r>
          <a:r>
            <a:rPr lang="uk-UA" sz="1400" b="1" u="none" kern="1200" dirty="0" smtClean="0">
              <a:solidFill>
                <a:srgbClr val="7030A0"/>
              </a:solidFill>
            </a:rPr>
            <a:t>Д</a:t>
          </a:r>
          <a:r>
            <a:rPr lang="ru-RU" sz="1400" b="1" u="none" kern="1200" dirty="0" smtClean="0">
              <a:solidFill>
                <a:srgbClr val="7030A0"/>
              </a:solidFill>
            </a:rPr>
            <a:t>У </a:t>
          </a:r>
          <a:r>
            <a:rPr lang="uk-UA" sz="1400" b="1" u="none" kern="1200" dirty="0" smtClean="0">
              <a:solidFill>
                <a:srgbClr val="7030A0"/>
              </a:solidFill>
            </a:rPr>
            <a:t>розширює можливості для реалізації персональної освітньої траєкторії розвитку студентів</a:t>
          </a:r>
          <a:endParaRPr lang="ru-RU" sz="1400" u="none" kern="1200" dirty="0">
            <a:solidFill>
              <a:srgbClr val="7030A0"/>
            </a:solidFill>
          </a:endParaRPr>
        </a:p>
      </dsp:txBody>
      <dsp:txXfrm>
        <a:off x="1403638" y="173052"/>
        <a:ext cx="7235913" cy="445983"/>
      </dsp:txXfrm>
    </dsp:sp>
    <dsp:sp modelId="{97A634BE-EA83-4461-B9B6-05B3E0EB24BC}">
      <dsp:nvSpPr>
        <dsp:cNvPr id="0" name=""/>
        <dsp:cNvSpPr/>
      </dsp:nvSpPr>
      <dsp:spPr>
        <a:xfrm>
          <a:off x="173952" y="127692"/>
          <a:ext cx="1229686" cy="536702"/>
        </a:xfrm>
        <a:prstGeom prst="roundRect">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Наша </a:t>
          </a:r>
          <a:r>
            <a:rPr lang="uk-UA" sz="1400" kern="1200" dirty="0" smtClean="0"/>
            <a:t>місія</a:t>
          </a:r>
          <a:endParaRPr lang="ru-RU" sz="1400" kern="1200" dirty="0"/>
        </a:p>
      </dsp:txBody>
      <dsp:txXfrm>
        <a:off x="200152" y="153892"/>
        <a:ext cx="1177286" cy="4843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EA0B0-0D36-4240-A13C-07EC7991B633}">
      <dsp:nvSpPr>
        <dsp:cNvPr id="0" name=""/>
        <dsp:cNvSpPr/>
      </dsp:nvSpPr>
      <dsp:spPr>
        <a:xfrm rot="5400000">
          <a:off x="-165937" y="338081"/>
          <a:ext cx="1106252" cy="774376"/>
        </a:xfrm>
        <a:prstGeom prst="chevron">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kern="1200" dirty="0">
            <a:solidFill>
              <a:srgbClr val="000066"/>
            </a:solidFill>
          </a:endParaRPr>
        </a:p>
      </dsp:txBody>
      <dsp:txXfrm rot="-5400000">
        <a:off x="1" y="559331"/>
        <a:ext cx="774376" cy="331876"/>
      </dsp:txXfrm>
    </dsp:sp>
    <dsp:sp modelId="{55D368CD-CFE7-4A80-B4D8-06620E15BA5A}">
      <dsp:nvSpPr>
        <dsp:cNvPr id="0" name=""/>
        <dsp:cNvSpPr/>
      </dsp:nvSpPr>
      <dsp:spPr>
        <a:xfrm rot="5400000">
          <a:off x="4216975" y="-3437619"/>
          <a:ext cx="1053393" cy="7938591"/>
        </a:xfrm>
        <a:prstGeom prst="round2SameRect">
          <a:avLst/>
        </a:prstGeom>
        <a:solidFill>
          <a:schemeClr val="lt1">
            <a:alpha val="90000"/>
            <a:hueOff val="0"/>
            <a:satOff val="0"/>
            <a:lumOff val="0"/>
            <a:alphaOff val="0"/>
          </a:schemeClr>
        </a:soli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k-UA" sz="1400" b="1" kern="1200" dirty="0" smtClean="0">
              <a:solidFill>
                <a:srgbClr val="C00000"/>
              </a:solidFill>
            </a:rPr>
            <a:t>Забезпечення</a:t>
          </a:r>
          <a:r>
            <a:rPr lang="uk-UA" sz="1400" b="0" kern="1200" dirty="0" smtClean="0">
              <a:solidFill>
                <a:srgbClr val="000066"/>
              </a:solidFill>
            </a:rPr>
            <a:t> </a:t>
          </a:r>
          <a:r>
            <a:rPr lang="uk-UA" sz="1400" b="1" kern="1200" dirty="0" smtClean="0">
              <a:solidFill>
                <a:srgbClr val="C00000"/>
              </a:solidFill>
            </a:rPr>
            <a:t>гарної освіти </a:t>
          </a:r>
          <a:r>
            <a:rPr lang="uk-UA" sz="1400" b="0" kern="1200" dirty="0" smtClean="0">
              <a:solidFill>
                <a:srgbClr val="000066"/>
              </a:solidFill>
            </a:rPr>
            <a:t>за рахунок якісних академічних програм, залучення студентів у дослідницьку роботу та створення умов для самостійної роботи. Розширення можливостей освіти через варіативну складову навчальних планів, формування навичок освіти впродовж життя, забезпечення найкращих програм та місць практик, залучення до волонтерського та сервісного навчання. </a:t>
          </a:r>
          <a:r>
            <a:rPr lang="ru-RU" sz="1400" b="0" kern="1200" dirty="0" smtClean="0">
              <a:solidFill>
                <a:srgbClr val="000066"/>
              </a:solidFill>
            </a:rPr>
            <a:t> </a:t>
          </a:r>
          <a:endParaRPr lang="ru-RU" sz="1400" kern="1200" dirty="0">
            <a:solidFill>
              <a:srgbClr val="000066"/>
            </a:solidFill>
          </a:endParaRPr>
        </a:p>
      </dsp:txBody>
      <dsp:txXfrm rot="-5400000">
        <a:off x="774376" y="56402"/>
        <a:ext cx="7887169" cy="950549"/>
      </dsp:txXfrm>
    </dsp:sp>
    <dsp:sp modelId="{3A1E9307-9E90-435A-824D-F801382076B5}">
      <dsp:nvSpPr>
        <dsp:cNvPr id="0" name=""/>
        <dsp:cNvSpPr/>
      </dsp:nvSpPr>
      <dsp:spPr>
        <a:xfrm rot="5400000">
          <a:off x="-165937" y="1302444"/>
          <a:ext cx="1106252" cy="774376"/>
        </a:xfrm>
        <a:prstGeom prst="chevron">
          <a:avLst/>
        </a:prstGeom>
        <a:gradFill rotWithShape="0">
          <a:gsLst>
            <a:gs pos="0">
              <a:schemeClr val="accent2">
                <a:shade val="50000"/>
                <a:hueOff val="0"/>
                <a:satOff val="-16266"/>
                <a:lumOff val="26389"/>
                <a:alphaOff val="0"/>
                <a:shade val="51000"/>
                <a:satMod val="130000"/>
              </a:schemeClr>
            </a:gs>
            <a:gs pos="80000">
              <a:schemeClr val="accent2">
                <a:shade val="50000"/>
                <a:hueOff val="0"/>
                <a:satOff val="-16266"/>
                <a:lumOff val="26389"/>
                <a:alphaOff val="0"/>
                <a:shade val="93000"/>
                <a:satMod val="130000"/>
              </a:schemeClr>
            </a:gs>
            <a:gs pos="100000">
              <a:schemeClr val="accent2">
                <a:shade val="50000"/>
                <a:hueOff val="0"/>
                <a:satOff val="-16266"/>
                <a:lumOff val="26389"/>
                <a:alphaOff val="0"/>
                <a:shade val="94000"/>
                <a:satMod val="135000"/>
              </a:schemeClr>
            </a:gs>
          </a:gsLst>
          <a:lin ang="16200000" scaled="0"/>
        </a:gradFill>
        <a:ln w="9525" cap="flat" cmpd="sng" algn="ctr">
          <a:solidFill>
            <a:schemeClr val="accent2">
              <a:shade val="50000"/>
              <a:hueOff val="0"/>
              <a:satOff val="-16266"/>
              <a:lumOff val="2638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kern="1200" dirty="0">
            <a:solidFill>
              <a:srgbClr val="000066"/>
            </a:solidFill>
          </a:endParaRPr>
        </a:p>
      </dsp:txBody>
      <dsp:txXfrm rot="-5400000">
        <a:off x="1" y="1523694"/>
        <a:ext cx="774376" cy="331876"/>
      </dsp:txXfrm>
    </dsp:sp>
    <dsp:sp modelId="{831BB106-72B2-43CD-86BA-28F31307C701}">
      <dsp:nvSpPr>
        <dsp:cNvPr id="0" name=""/>
        <dsp:cNvSpPr/>
      </dsp:nvSpPr>
      <dsp:spPr>
        <a:xfrm rot="5400000">
          <a:off x="4384140" y="-2473256"/>
          <a:ext cx="719064" cy="7938591"/>
        </a:xfrm>
        <a:prstGeom prst="round2SameRect">
          <a:avLst/>
        </a:prstGeom>
        <a:solidFill>
          <a:schemeClr val="lt1">
            <a:alpha val="90000"/>
            <a:hueOff val="0"/>
            <a:satOff val="0"/>
            <a:lumOff val="0"/>
            <a:alphaOff val="0"/>
          </a:schemeClr>
        </a:solidFill>
        <a:ln w="9525" cap="flat" cmpd="sng" algn="ctr">
          <a:solidFill>
            <a:schemeClr val="accent2">
              <a:shade val="50000"/>
              <a:hueOff val="0"/>
              <a:satOff val="-15810"/>
              <a:lumOff val="2386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k-UA" sz="1400" b="1" kern="1200" dirty="0" smtClean="0">
              <a:solidFill>
                <a:srgbClr val="C00000"/>
              </a:solidFill>
            </a:rPr>
            <a:t>Створення</a:t>
          </a:r>
          <a:r>
            <a:rPr lang="uk-UA" sz="1400" b="0" kern="1200" dirty="0" smtClean="0">
              <a:solidFill>
                <a:srgbClr val="000066"/>
              </a:solidFill>
            </a:rPr>
            <a:t> </a:t>
          </a:r>
          <a:r>
            <a:rPr lang="uk-UA" sz="1400" b="1" kern="1200" dirty="0" smtClean="0">
              <a:solidFill>
                <a:srgbClr val="C00000"/>
              </a:solidFill>
            </a:rPr>
            <a:t>середовища</a:t>
          </a:r>
          <a:r>
            <a:rPr lang="uk-UA" sz="1400" b="0" kern="1200" dirty="0" smtClean="0">
              <a:solidFill>
                <a:srgbClr val="000066"/>
              </a:solidFill>
            </a:rPr>
            <a:t> для персонального розвитку, що дозволить зробити успішною життєву та професійну кар’єри. </a:t>
          </a:r>
          <a:endParaRPr lang="ru-RU" sz="1400" kern="1200" dirty="0">
            <a:solidFill>
              <a:srgbClr val="000066"/>
            </a:solidFill>
          </a:endParaRPr>
        </a:p>
      </dsp:txBody>
      <dsp:txXfrm rot="-5400000">
        <a:off x="774377" y="1171609"/>
        <a:ext cx="7903489" cy="648860"/>
      </dsp:txXfrm>
    </dsp:sp>
    <dsp:sp modelId="{8D057236-D88E-430B-A766-182B9327D476}">
      <dsp:nvSpPr>
        <dsp:cNvPr id="0" name=""/>
        <dsp:cNvSpPr/>
      </dsp:nvSpPr>
      <dsp:spPr>
        <a:xfrm rot="5400000">
          <a:off x="-165937" y="2266807"/>
          <a:ext cx="1106252" cy="774376"/>
        </a:xfrm>
        <a:prstGeom prst="chevron">
          <a:avLst/>
        </a:prstGeom>
        <a:gradFill rotWithShape="0">
          <a:gsLst>
            <a:gs pos="0">
              <a:schemeClr val="accent2">
                <a:shade val="50000"/>
                <a:hueOff val="0"/>
                <a:satOff val="-32532"/>
                <a:lumOff val="52778"/>
                <a:alphaOff val="0"/>
                <a:shade val="51000"/>
                <a:satMod val="130000"/>
              </a:schemeClr>
            </a:gs>
            <a:gs pos="80000">
              <a:schemeClr val="accent2">
                <a:shade val="50000"/>
                <a:hueOff val="0"/>
                <a:satOff val="-32532"/>
                <a:lumOff val="52778"/>
                <a:alphaOff val="0"/>
                <a:shade val="93000"/>
                <a:satMod val="130000"/>
              </a:schemeClr>
            </a:gs>
            <a:gs pos="100000">
              <a:schemeClr val="accent2">
                <a:shade val="50000"/>
                <a:hueOff val="0"/>
                <a:satOff val="-32532"/>
                <a:lumOff val="52778"/>
                <a:alphaOff val="0"/>
                <a:shade val="94000"/>
                <a:satMod val="135000"/>
              </a:schemeClr>
            </a:gs>
          </a:gsLst>
          <a:lin ang="16200000" scaled="0"/>
        </a:gradFill>
        <a:ln w="9525" cap="flat" cmpd="sng" algn="ctr">
          <a:solidFill>
            <a:schemeClr val="accent2">
              <a:shade val="50000"/>
              <a:hueOff val="0"/>
              <a:satOff val="-32532"/>
              <a:lumOff val="5277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kern="1200" dirty="0">
            <a:solidFill>
              <a:srgbClr val="000066"/>
            </a:solidFill>
          </a:endParaRPr>
        </a:p>
      </dsp:txBody>
      <dsp:txXfrm rot="-5400000">
        <a:off x="1" y="2488057"/>
        <a:ext cx="774376" cy="331876"/>
      </dsp:txXfrm>
    </dsp:sp>
    <dsp:sp modelId="{A13349C1-A825-4C4D-841E-007D1E85655B}">
      <dsp:nvSpPr>
        <dsp:cNvPr id="0" name=""/>
        <dsp:cNvSpPr/>
      </dsp:nvSpPr>
      <dsp:spPr>
        <a:xfrm rot="5400000">
          <a:off x="4384140" y="-1508894"/>
          <a:ext cx="719064" cy="7938591"/>
        </a:xfrm>
        <a:prstGeom prst="round2SameRect">
          <a:avLst/>
        </a:prstGeom>
        <a:solidFill>
          <a:schemeClr val="lt1">
            <a:alpha val="90000"/>
            <a:hueOff val="0"/>
            <a:satOff val="0"/>
            <a:lumOff val="0"/>
            <a:alphaOff val="0"/>
          </a:schemeClr>
        </a:solidFill>
        <a:ln w="9525" cap="flat" cmpd="sng" algn="ctr">
          <a:solidFill>
            <a:schemeClr val="accent2">
              <a:shade val="50000"/>
              <a:hueOff val="0"/>
              <a:satOff val="-31620"/>
              <a:lumOff val="4773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k-UA" sz="1400" b="1" kern="1200" dirty="0" smtClean="0">
              <a:solidFill>
                <a:srgbClr val="C00000"/>
              </a:solidFill>
            </a:rPr>
            <a:t>Розширення</a:t>
          </a:r>
          <a:r>
            <a:rPr lang="uk-UA" sz="1400" b="0" kern="1200" dirty="0" smtClean="0">
              <a:solidFill>
                <a:srgbClr val="000066"/>
              </a:solidFill>
            </a:rPr>
            <a:t> </a:t>
          </a:r>
          <a:r>
            <a:rPr lang="uk-UA" sz="1400" b="1" kern="1200" dirty="0" smtClean="0">
              <a:solidFill>
                <a:srgbClr val="C00000"/>
              </a:solidFill>
            </a:rPr>
            <a:t>можливостей</a:t>
          </a:r>
          <a:r>
            <a:rPr lang="uk-UA" sz="1400" b="0" kern="1200" dirty="0" smtClean="0">
              <a:solidFill>
                <a:srgbClr val="000066"/>
              </a:solidFill>
            </a:rPr>
            <a:t> для всіх студентів за рахунок необхідного доступу нових студентів, людей з особливими потребами, а також людей, що не мають можливості отримати вищу освіту. </a:t>
          </a:r>
          <a:endParaRPr lang="ru-RU" sz="1400" kern="1200" dirty="0">
            <a:solidFill>
              <a:srgbClr val="000066"/>
            </a:solidFill>
          </a:endParaRPr>
        </a:p>
      </dsp:txBody>
      <dsp:txXfrm rot="-5400000">
        <a:off x="774377" y="2135971"/>
        <a:ext cx="7903489" cy="648860"/>
      </dsp:txXfrm>
    </dsp:sp>
    <dsp:sp modelId="{4D83D27D-9FAC-4C5E-BE4A-5BD156B1C4C6}">
      <dsp:nvSpPr>
        <dsp:cNvPr id="0" name=""/>
        <dsp:cNvSpPr/>
      </dsp:nvSpPr>
      <dsp:spPr>
        <a:xfrm rot="5400000">
          <a:off x="-165937" y="3231170"/>
          <a:ext cx="1106252" cy="774376"/>
        </a:xfrm>
        <a:prstGeom prst="chevron">
          <a:avLst/>
        </a:prstGeom>
        <a:gradFill rotWithShape="0">
          <a:gsLst>
            <a:gs pos="0">
              <a:schemeClr val="accent2">
                <a:shade val="50000"/>
                <a:hueOff val="0"/>
                <a:satOff val="-16266"/>
                <a:lumOff val="26389"/>
                <a:alphaOff val="0"/>
                <a:shade val="51000"/>
                <a:satMod val="130000"/>
              </a:schemeClr>
            </a:gs>
            <a:gs pos="80000">
              <a:schemeClr val="accent2">
                <a:shade val="50000"/>
                <a:hueOff val="0"/>
                <a:satOff val="-16266"/>
                <a:lumOff val="26389"/>
                <a:alphaOff val="0"/>
                <a:shade val="93000"/>
                <a:satMod val="130000"/>
              </a:schemeClr>
            </a:gs>
            <a:gs pos="100000">
              <a:schemeClr val="accent2">
                <a:shade val="50000"/>
                <a:hueOff val="0"/>
                <a:satOff val="-16266"/>
                <a:lumOff val="26389"/>
                <a:alphaOff val="0"/>
                <a:shade val="94000"/>
                <a:satMod val="135000"/>
              </a:schemeClr>
            </a:gs>
          </a:gsLst>
          <a:lin ang="16200000" scaled="0"/>
        </a:gradFill>
        <a:ln w="9525" cap="flat" cmpd="sng" algn="ctr">
          <a:solidFill>
            <a:schemeClr val="accent2">
              <a:shade val="50000"/>
              <a:hueOff val="0"/>
              <a:satOff val="-16266"/>
              <a:lumOff val="2638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kern="1200" dirty="0">
            <a:solidFill>
              <a:srgbClr val="000066"/>
            </a:solidFill>
          </a:endParaRPr>
        </a:p>
      </dsp:txBody>
      <dsp:txXfrm rot="-5400000">
        <a:off x="1" y="3452420"/>
        <a:ext cx="774376" cy="331876"/>
      </dsp:txXfrm>
    </dsp:sp>
    <dsp:sp modelId="{E8069F60-5815-4BEE-ADC4-26BD011C5C29}">
      <dsp:nvSpPr>
        <dsp:cNvPr id="0" name=""/>
        <dsp:cNvSpPr/>
      </dsp:nvSpPr>
      <dsp:spPr>
        <a:xfrm rot="5400000">
          <a:off x="4384140" y="-544531"/>
          <a:ext cx="719064" cy="7938591"/>
        </a:xfrm>
        <a:prstGeom prst="round2SameRect">
          <a:avLst/>
        </a:prstGeom>
        <a:solidFill>
          <a:schemeClr val="lt1">
            <a:alpha val="90000"/>
            <a:hueOff val="0"/>
            <a:satOff val="0"/>
            <a:lumOff val="0"/>
            <a:alphaOff val="0"/>
          </a:schemeClr>
        </a:solidFill>
        <a:ln w="9525" cap="flat" cmpd="sng" algn="ctr">
          <a:solidFill>
            <a:schemeClr val="accent2">
              <a:shade val="50000"/>
              <a:hueOff val="0"/>
              <a:satOff val="-15810"/>
              <a:lumOff val="2386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k-UA" sz="1400" b="1" kern="1200" dirty="0" smtClean="0">
              <a:solidFill>
                <a:srgbClr val="C00000"/>
              </a:solidFill>
            </a:rPr>
            <a:t>Розвиток</a:t>
          </a:r>
          <a:r>
            <a:rPr lang="uk-UA" sz="1400" b="0" kern="1200" dirty="0" smtClean="0">
              <a:solidFill>
                <a:srgbClr val="000066"/>
              </a:solidFill>
            </a:rPr>
            <a:t> </a:t>
          </a:r>
          <a:r>
            <a:rPr lang="uk-UA" sz="1400" b="1" kern="1200" dirty="0" smtClean="0">
              <a:solidFill>
                <a:srgbClr val="C00000"/>
              </a:solidFill>
            </a:rPr>
            <a:t>факультетів та персоналу </a:t>
          </a:r>
          <a:r>
            <a:rPr lang="uk-UA" sz="1400" b="0" kern="1200" dirty="0" smtClean="0">
              <a:solidFill>
                <a:srgbClr val="000066"/>
              </a:solidFill>
            </a:rPr>
            <a:t>для росту та посилення інтелектуальних комунікацій та підтримки професійного розвитку. </a:t>
          </a:r>
          <a:endParaRPr lang="ru-RU" sz="1400" kern="1200" dirty="0">
            <a:solidFill>
              <a:srgbClr val="000066"/>
            </a:solidFill>
          </a:endParaRPr>
        </a:p>
      </dsp:txBody>
      <dsp:txXfrm rot="-5400000">
        <a:off x="774377" y="3100334"/>
        <a:ext cx="7903489" cy="6488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A522B-A6A2-4DC1-A2CE-95DC0537E366}">
      <dsp:nvSpPr>
        <dsp:cNvPr id="0" name=""/>
        <dsp:cNvSpPr/>
      </dsp:nvSpPr>
      <dsp:spPr>
        <a:xfrm rot="5400000">
          <a:off x="-185966" y="189497"/>
          <a:ext cx="1239777" cy="867844"/>
        </a:xfrm>
        <a:prstGeom prst="chevron">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ru-RU" sz="2500" kern="1200" dirty="0">
            <a:solidFill>
              <a:srgbClr val="000066"/>
            </a:solidFill>
          </a:endParaRPr>
        </a:p>
      </dsp:txBody>
      <dsp:txXfrm rot="-5400000">
        <a:off x="1" y="437452"/>
        <a:ext cx="867844" cy="371933"/>
      </dsp:txXfrm>
    </dsp:sp>
    <dsp:sp modelId="{B9108EB4-CE89-4F5E-AAEF-7CEA6201CD2C}">
      <dsp:nvSpPr>
        <dsp:cNvPr id="0" name=""/>
        <dsp:cNvSpPr/>
      </dsp:nvSpPr>
      <dsp:spPr>
        <a:xfrm rot="5400000">
          <a:off x="4145794" y="-3274419"/>
          <a:ext cx="805855" cy="7361755"/>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uk-UA" sz="2700" b="0" kern="1200" dirty="0" smtClean="0">
              <a:solidFill>
                <a:srgbClr val="000066"/>
              </a:solidFill>
            </a:rPr>
            <a:t>Успіхи студентів</a:t>
          </a:r>
          <a:endParaRPr lang="ru-RU" sz="2700" kern="1200" dirty="0">
            <a:solidFill>
              <a:srgbClr val="000066"/>
            </a:solidFill>
          </a:endParaRPr>
        </a:p>
      </dsp:txBody>
      <dsp:txXfrm rot="-5400000">
        <a:off x="867845" y="42869"/>
        <a:ext cx="7322416" cy="727177"/>
      </dsp:txXfrm>
    </dsp:sp>
    <dsp:sp modelId="{CF329092-753B-487B-AA86-32EBB3CEFB5A}">
      <dsp:nvSpPr>
        <dsp:cNvPr id="0" name=""/>
        <dsp:cNvSpPr/>
      </dsp:nvSpPr>
      <dsp:spPr>
        <a:xfrm rot="5400000">
          <a:off x="-185966" y="1282538"/>
          <a:ext cx="1239777" cy="867844"/>
        </a:xfrm>
        <a:prstGeom prst="chevron">
          <a:avLst/>
        </a:prstGeom>
        <a:gradFill rotWithShape="0">
          <a:gsLst>
            <a:gs pos="0">
              <a:schemeClr val="accent2">
                <a:shade val="50000"/>
                <a:hueOff val="0"/>
                <a:satOff val="-16266"/>
                <a:lumOff val="26389"/>
                <a:alphaOff val="0"/>
                <a:shade val="51000"/>
                <a:satMod val="130000"/>
              </a:schemeClr>
            </a:gs>
            <a:gs pos="80000">
              <a:schemeClr val="accent2">
                <a:shade val="50000"/>
                <a:hueOff val="0"/>
                <a:satOff val="-16266"/>
                <a:lumOff val="26389"/>
                <a:alphaOff val="0"/>
                <a:shade val="93000"/>
                <a:satMod val="130000"/>
              </a:schemeClr>
            </a:gs>
            <a:gs pos="100000">
              <a:schemeClr val="accent2">
                <a:shade val="50000"/>
                <a:hueOff val="0"/>
                <a:satOff val="-16266"/>
                <a:lumOff val="26389"/>
                <a:alphaOff val="0"/>
                <a:shade val="94000"/>
                <a:satMod val="135000"/>
              </a:schemeClr>
            </a:gs>
          </a:gsLst>
          <a:lin ang="16200000" scaled="0"/>
        </a:gradFill>
        <a:ln w="9525" cap="flat" cmpd="sng" algn="ctr">
          <a:solidFill>
            <a:schemeClr val="accent2">
              <a:shade val="50000"/>
              <a:hueOff val="0"/>
              <a:satOff val="-16266"/>
              <a:lumOff val="2638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ru-RU" sz="2500" kern="1200" dirty="0">
            <a:solidFill>
              <a:srgbClr val="000066"/>
            </a:solidFill>
          </a:endParaRPr>
        </a:p>
      </dsp:txBody>
      <dsp:txXfrm rot="-5400000">
        <a:off x="1" y="1530493"/>
        <a:ext cx="867844" cy="371933"/>
      </dsp:txXfrm>
    </dsp:sp>
    <dsp:sp modelId="{7CC4DC34-9D0E-405F-B8EF-06EBB81F8AD1}">
      <dsp:nvSpPr>
        <dsp:cNvPr id="0" name=""/>
        <dsp:cNvSpPr/>
      </dsp:nvSpPr>
      <dsp:spPr>
        <a:xfrm rot="5400000">
          <a:off x="4145794" y="-2181378"/>
          <a:ext cx="805855" cy="7361755"/>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uk-UA" sz="2700" b="0" kern="1200" dirty="0" smtClean="0">
              <a:solidFill>
                <a:srgbClr val="000066"/>
              </a:solidFill>
            </a:rPr>
            <a:t>Інновації в інституціональному будівництві</a:t>
          </a:r>
          <a:endParaRPr lang="ru-RU" sz="2700" kern="1200" dirty="0">
            <a:solidFill>
              <a:srgbClr val="000066"/>
            </a:solidFill>
          </a:endParaRPr>
        </a:p>
      </dsp:txBody>
      <dsp:txXfrm rot="-5400000">
        <a:off x="867845" y="1135910"/>
        <a:ext cx="7322416" cy="727177"/>
      </dsp:txXfrm>
    </dsp:sp>
    <dsp:sp modelId="{C1D90820-EC6A-4C51-A704-64ED8040F1AA}">
      <dsp:nvSpPr>
        <dsp:cNvPr id="0" name=""/>
        <dsp:cNvSpPr/>
      </dsp:nvSpPr>
      <dsp:spPr>
        <a:xfrm rot="5400000">
          <a:off x="-185966" y="2375579"/>
          <a:ext cx="1239777" cy="867844"/>
        </a:xfrm>
        <a:prstGeom prst="chevron">
          <a:avLst/>
        </a:prstGeom>
        <a:solidFill>
          <a:srgbClr val="7030A0"/>
        </a:solidFill>
        <a:ln w="9525" cap="flat" cmpd="sng" algn="ctr">
          <a:solidFill>
            <a:schemeClr val="accent2">
              <a:shade val="50000"/>
              <a:hueOff val="0"/>
              <a:satOff val="-32532"/>
              <a:lumOff val="5277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ru-RU" sz="2500" kern="1200" dirty="0">
            <a:solidFill>
              <a:srgbClr val="000066"/>
            </a:solidFill>
          </a:endParaRPr>
        </a:p>
      </dsp:txBody>
      <dsp:txXfrm rot="-5400000">
        <a:off x="1" y="2623534"/>
        <a:ext cx="867844" cy="371933"/>
      </dsp:txXfrm>
    </dsp:sp>
    <dsp:sp modelId="{03935BE3-8CCF-445D-B166-F69C58A27D39}">
      <dsp:nvSpPr>
        <dsp:cNvPr id="0" name=""/>
        <dsp:cNvSpPr/>
      </dsp:nvSpPr>
      <dsp:spPr>
        <a:xfrm rot="5400000">
          <a:off x="4145794" y="-1088336"/>
          <a:ext cx="805855" cy="7361755"/>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uk-UA" sz="2700" b="0" kern="1200" dirty="0" smtClean="0">
              <a:solidFill>
                <a:srgbClr val="000066"/>
              </a:solidFill>
            </a:rPr>
            <a:t>Взаємодія з соціальним середовищем</a:t>
          </a:r>
          <a:endParaRPr lang="ru-RU" sz="2700" kern="1200" dirty="0">
            <a:solidFill>
              <a:srgbClr val="000066"/>
            </a:solidFill>
          </a:endParaRPr>
        </a:p>
      </dsp:txBody>
      <dsp:txXfrm rot="-5400000">
        <a:off x="867845" y="2228952"/>
        <a:ext cx="7322416" cy="727177"/>
      </dsp:txXfrm>
    </dsp:sp>
    <dsp:sp modelId="{46BD3AAE-3648-4A11-98FA-7533F77909D1}">
      <dsp:nvSpPr>
        <dsp:cNvPr id="0" name=""/>
        <dsp:cNvSpPr/>
      </dsp:nvSpPr>
      <dsp:spPr>
        <a:xfrm rot="5400000">
          <a:off x="-185966" y="3468621"/>
          <a:ext cx="1239777" cy="867844"/>
        </a:xfrm>
        <a:prstGeom prst="chevron">
          <a:avLst/>
        </a:prstGeom>
        <a:gradFill rotWithShape="0">
          <a:gsLst>
            <a:gs pos="0">
              <a:schemeClr val="accent2">
                <a:shade val="50000"/>
                <a:hueOff val="0"/>
                <a:satOff val="-16266"/>
                <a:lumOff val="26389"/>
                <a:alphaOff val="0"/>
                <a:shade val="51000"/>
                <a:satMod val="130000"/>
              </a:schemeClr>
            </a:gs>
            <a:gs pos="80000">
              <a:schemeClr val="accent2">
                <a:shade val="50000"/>
                <a:hueOff val="0"/>
                <a:satOff val="-16266"/>
                <a:lumOff val="26389"/>
                <a:alphaOff val="0"/>
                <a:shade val="93000"/>
                <a:satMod val="130000"/>
              </a:schemeClr>
            </a:gs>
            <a:gs pos="100000">
              <a:schemeClr val="accent2">
                <a:shade val="50000"/>
                <a:hueOff val="0"/>
                <a:satOff val="-16266"/>
                <a:lumOff val="26389"/>
                <a:alphaOff val="0"/>
                <a:shade val="94000"/>
                <a:satMod val="135000"/>
              </a:schemeClr>
            </a:gs>
          </a:gsLst>
          <a:lin ang="16200000" scaled="0"/>
        </a:gradFill>
        <a:ln w="9525" cap="flat" cmpd="sng" algn="ctr">
          <a:solidFill>
            <a:schemeClr val="accent2">
              <a:shade val="50000"/>
              <a:hueOff val="0"/>
              <a:satOff val="-16266"/>
              <a:lumOff val="2638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ru-RU" sz="2500" kern="1200" dirty="0">
            <a:solidFill>
              <a:srgbClr val="000066"/>
            </a:solidFill>
          </a:endParaRPr>
        </a:p>
      </dsp:txBody>
      <dsp:txXfrm rot="-5400000">
        <a:off x="1" y="3716576"/>
        <a:ext cx="867844" cy="371933"/>
      </dsp:txXfrm>
    </dsp:sp>
    <dsp:sp modelId="{37EEE6DC-BC61-400C-AC67-3EC882C16DAE}">
      <dsp:nvSpPr>
        <dsp:cNvPr id="0" name=""/>
        <dsp:cNvSpPr/>
      </dsp:nvSpPr>
      <dsp:spPr>
        <a:xfrm rot="5400000">
          <a:off x="4145794" y="4704"/>
          <a:ext cx="805855" cy="7361755"/>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uk-UA" sz="2700" b="0" kern="1200" dirty="0" smtClean="0">
              <a:solidFill>
                <a:srgbClr val="000066"/>
              </a:solidFill>
            </a:rPr>
            <a:t>Бачення</a:t>
          </a:r>
          <a:endParaRPr lang="ru-RU" sz="2700" kern="1200" dirty="0">
            <a:solidFill>
              <a:srgbClr val="000066"/>
            </a:solidFill>
          </a:endParaRPr>
        </a:p>
      </dsp:txBody>
      <dsp:txXfrm rot="-5400000">
        <a:off x="867845" y="3321993"/>
        <a:ext cx="7322416" cy="7271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7E4C-D03D-4492-8C22-FC00A4DAED3E}">
      <dsp:nvSpPr>
        <dsp:cNvPr id="0" name=""/>
        <dsp:cNvSpPr/>
      </dsp:nvSpPr>
      <dsp:spPr>
        <a:xfrm>
          <a:off x="2571" y="325426"/>
          <a:ext cx="2507456" cy="403200"/>
        </a:xfrm>
        <a:prstGeom prst="rect">
          <a:avLst/>
        </a:prstGeom>
        <a:solidFill>
          <a:schemeClr val="accent6">
            <a:lumMod val="60000"/>
            <a:lumOff val="4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uk-UA" sz="1400" b="1" kern="1200" smtClean="0"/>
            <a:t>Мета</a:t>
          </a:r>
          <a:endParaRPr lang="ru-RU" sz="1400" kern="1200"/>
        </a:p>
      </dsp:txBody>
      <dsp:txXfrm>
        <a:off x="2571" y="325426"/>
        <a:ext cx="2507456" cy="403200"/>
      </dsp:txXfrm>
    </dsp:sp>
    <dsp:sp modelId="{887E8AF4-F50D-4150-85AE-6601804F1212}">
      <dsp:nvSpPr>
        <dsp:cNvPr id="0" name=""/>
        <dsp:cNvSpPr/>
      </dsp:nvSpPr>
      <dsp:spPr>
        <a:xfrm>
          <a:off x="2571" y="728626"/>
          <a:ext cx="2507456" cy="3471910"/>
        </a:xfrm>
        <a:prstGeom prst="rect">
          <a:avLst/>
        </a:prstGeom>
        <a:solidFill>
          <a:schemeClr val="accent6">
            <a:lumMod val="20000"/>
            <a:lumOff val="80000"/>
            <a:alpha val="40000"/>
          </a:schemeClr>
        </a:solidFill>
        <a:ln w="25400" cap="flat" cmpd="sng" algn="ctr">
          <a:solidFill>
            <a:schemeClr val="accent6">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uk-UA" sz="1400" b="1" kern="1200" dirty="0" smtClean="0">
              <a:solidFill>
                <a:srgbClr val="C00000"/>
              </a:solidFill>
            </a:rPr>
            <a:t>Створення середовища</a:t>
          </a:r>
          <a:r>
            <a:rPr lang="uk-UA" sz="1400" b="0" kern="1200" dirty="0" smtClean="0">
              <a:solidFill>
                <a:srgbClr val="002060"/>
              </a:solidFill>
            </a:rPr>
            <a:t>, у якому студенти успішно підвищують свій освітній рівень. </a:t>
          </a:r>
          <a:endParaRPr lang="ru-RU" sz="1400" kern="1200" dirty="0">
            <a:solidFill>
              <a:srgbClr val="002060"/>
            </a:solidFill>
          </a:endParaRPr>
        </a:p>
      </dsp:txBody>
      <dsp:txXfrm>
        <a:off x="2571" y="728626"/>
        <a:ext cx="2507456" cy="3471910"/>
      </dsp:txXfrm>
    </dsp:sp>
    <dsp:sp modelId="{9FAABB50-D9F6-43BA-A03F-6AE88E99AB8B}">
      <dsp:nvSpPr>
        <dsp:cNvPr id="0" name=""/>
        <dsp:cNvSpPr/>
      </dsp:nvSpPr>
      <dsp:spPr>
        <a:xfrm>
          <a:off x="2861071" y="325426"/>
          <a:ext cx="2507456" cy="403200"/>
        </a:xfrm>
        <a:prstGeom prst="rect">
          <a:avLst/>
        </a:prstGeom>
        <a:solidFill>
          <a:schemeClr val="accent5">
            <a:hueOff val="1628512"/>
            <a:satOff val="5598"/>
            <a:lumOff val="-26863"/>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uk-UA" sz="1400" b="1" kern="1200" dirty="0" smtClean="0"/>
            <a:t>Ключові стратегії</a:t>
          </a:r>
          <a:endParaRPr lang="ru-RU" sz="1400" kern="1200" dirty="0"/>
        </a:p>
      </dsp:txBody>
      <dsp:txXfrm>
        <a:off x="2861071" y="325426"/>
        <a:ext cx="2507456" cy="403200"/>
      </dsp:txXfrm>
    </dsp:sp>
    <dsp:sp modelId="{1B011BD0-1A27-41C1-8ABA-0DDC7F91BFCC}">
      <dsp:nvSpPr>
        <dsp:cNvPr id="0" name=""/>
        <dsp:cNvSpPr/>
      </dsp:nvSpPr>
      <dsp:spPr>
        <a:xfrm>
          <a:off x="2861071" y="728626"/>
          <a:ext cx="2507456" cy="3471910"/>
        </a:xfrm>
        <a:prstGeom prst="rect">
          <a:avLst/>
        </a:prstGeom>
        <a:solidFill>
          <a:schemeClr val="accent5">
            <a:tint val="40000"/>
            <a:hueOff val="1622542"/>
            <a:satOff val="-11507"/>
            <a:lumOff val="-6548"/>
            <a:alpha val="69000"/>
          </a:schemeClr>
        </a:solidFill>
        <a:ln w="25400" cap="flat" cmpd="sng" algn="ctr">
          <a:solidFill>
            <a:schemeClr val="accent5">
              <a:tint val="40000"/>
              <a:hueOff val="1622542"/>
              <a:satOff val="-11507"/>
              <a:lumOff val="-6548"/>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uk-UA" sz="1400" b="1" kern="1200" dirty="0" smtClean="0">
              <a:solidFill>
                <a:srgbClr val="C00000"/>
              </a:solidFill>
            </a:rPr>
            <a:t>Розвиток</a:t>
          </a:r>
          <a:r>
            <a:rPr lang="uk-UA" sz="1400" b="0" kern="1200" dirty="0" smtClean="0">
              <a:solidFill>
                <a:srgbClr val="002060"/>
              </a:solidFill>
            </a:rPr>
            <a:t> </a:t>
          </a:r>
          <a:r>
            <a:rPr lang="uk-UA" sz="1400" b="1" kern="1200" dirty="0" smtClean="0">
              <a:solidFill>
                <a:srgbClr val="C00000"/>
              </a:solidFill>
            </a:rPr>
            <a:t>здібностей</a:t>
          </a:r>
          <a:r>
            <a:rPr lang="uk-UA" sz="1400" b="0" kern="1200" dirty="0" smtClean="0">
              <a:solidFill>
                <a:srgbClr val="002060"/>
              </a:solidFill>
            </a:rPr>
            <a:t> та </a:t>
          </a:r>
          <a:r>
            <a:rPr lang="uk-UA" sz="1400" b="1" kern="1200" dirty="0" smtClean="0">
              <a:solidFill>
                <a:srgbClr val="C00000"/>
              </a:solidFill>
            </a:rPr>
            <a:t>покращення</a:t>
          </a:r>
          <a:r>
            <a:rPr lang="uk-UA" sz="1400" b="0" kern="1200" dirty="0" smtClean="0">
              <a:solidFill>
                <a:srgbClr val="002060"/>
              </a:solidFill>
            </a:rPr>
            <a:t> власного </a:t>
          </a:r>
          <a:r>
            <a:rPr lang="uk-UA" sz="1400" b="1" kern="1200" dirty="0" smtClean="0">
              <a:solidFill>
                <a:srgbClr val="C00000"/>
              </a:solidFill>
            </a:rPr>
            <a:t>рейтингу</a:t>
          </a:r>
          <a:r>
            <a:rPr lang="ru-RU" sz="1400" b="0" kern="1200" dirty="0" smtClean="0">
              <a:solidFill>
                <a:srgbClr val="002060"/>
              </a:solidFill>
            </a:rPr>
            <a:t>.</a:t>
          </a:r>
          <a:endParaRPr lang="ru-RU" sz="1400" kern="1200" dirty="0">
            <a:solidFill>
              <a:srgbClr val="002060"/>
            </a:solidFill>
          </a:endParaRPr>
        </a:p>
        <a:p>
          <a:pPr marL="114300" lvl="1" indent="-114300" algn="l" defTabSz="622300">
            <a:lnSpc>
              <a:spcPct val="90000"/>
            </a:lnSpc>
            <a:spcBef>
              <a:spcPct val="0"/>
            </a:spcBef>
            <a:spcAft>
              <a:spcPct val="15000"/>
            </a:spcAft>
            <a:buChar char="••"/>
          </a:pPr>
          <a:r>
            <a:rPr lang="uk-UA" sz="1400" b="1" kern="1200" dirty="0" smtClean="0">
              <a:solidFill>
                <a:srgbClr val="C00000"/>
              </a:solidFill>
            </a:rPr>
            <a:t>Створення</a:t>
          </a:r>
          <a:r>
            <a:rPr lang="uk-UA" sz="1400" b="0" kern="1200" dirty="0" smtClean="0">
              <a:solidFill>
                <a:srgbClr val="002060"/>
              </a:solidFill>
            </a:rPr>
            <a:t> </a:t>
          </a:r>
          <a:r>
            <a:rPr lang="uk-UA" sz="1400" b="1" kern="1200" dirty="0" smtClean="0">
              <a:solidFill>
                <a:srgbClr val="C00000"/>
              </a:solidFill>
            </a:rPr>
            <a:t>умов доступу </a:t>
          </a:r>
          <a:r>
            <a:rPr lang="uk-UA" sz="1400" b="0" kern="1200" dirty="0" smtClean="0">
              <a:solidFill>
                <a:srgbClr val="002060"/>
              </a:solidFill>
            </a:rPr>
            <a:t>до ресурсів та підтримка студентських сервісів</a:t>
          </a:r>
          <a:r>
            <a:rPr lang="ru-RU" sz="1400" b="0" kern="1200" dirty="0" smtClean="0">
              <a:solidFill>
                <a:srgbClr val="002060"/>
              </a:solidFill>
            </a:rPr>
            <a:t>.</a:t>
          </a:r>
          <a:endParaRPr lang="ru-RU" sz="1400" kern="1200" dirty="0">
            <a:solidFill>
              <a:srgbClr val="002060"/>
            </a:solidFill>
          </a:endParaRPr>
        </a:p>
        <a:p>
          <a:pPr marL="114300" lvl="1" indent="-114300" algn="l" defTabSz="622300">
            <a:lnSpc>
              <a:spcPct val="90000"/>
            </a:lnSpc>
            <a:spcBef>
              <a:spcPct val="0"/>
            </a:spcBef>
            <a:spcAft>
              <a:spcPct val="15000"/>
            </a:spcAft>
            <a:buChar char="••"/>
          </a:pPr>
          <a:r>
            <a:rPr lang="uk-UA" sz="1400" b="1" kern="1200" dirty="0" smtClean="0">
              <a:solidFill>
                <a:srgbClr val="C00000"/>
              </a:solidFill>
            </a:rPr>
            <a:t>Підтримка</a:t>
          </a:r>
          <a:r>
            <a:rPr lang="uk-UA" sz="1400" b="0" kern="1200" dirty="0" smtClean="0">
              <a:solidFill>
                <a:srgbClr val="002060"/>
              </a:solidFill>
            </a:rPr>
            <a:t> </a:t>
          </a:r>
          <a:r>
            <a:rPr lang="uk-UA" sz="1400" b="1" kern="1200" dirty="0" smtClean="0">
              <a:solidFill>
                <a:srgbClr val="C00000"/>
              </a:solidFill>
            </a:rPr>
            <a:t>факультетів та персоналу</a:t>
          </a:r>
          <a:r>
            <a:rPr lang="uk-UA" sz="1400" b="0" kern="1200" dirty="0" smtClean="0">
              <a:solidFill>
                <a:srgbClr val="002060"/>
              </a:solidFill>
            </a:rPr>
            <a:t> для стимулювання студентських успіхів</a:t>
          </a:r>
          <a:r>
            <a:rPr lang="ru-RU" sz="1400" b="0" kern="1200" dirty="0" smtClean="0">
              <a:solidFill>
                <a:srgbClr val="002060"/>
              </a:solidFill>
            </a:rPr>
            <a:t>.</a:t>
          </a:r>
          <a:endParaRPr lang="ru-RU" sz="1400" kern="1200" dirty="0">
            <a:solidFill>
              <a:srgbClr val="002060"/>
            </a:solidFill>
          </a:endParaRPr>
        </a:p>
        <a:p>
          <a:pPr marL="114300" lvl="1" indent="-114300" algn="l" defTabSz="622300">
            <a:lnSpc>
              <a:spcPct val="90000"/>
            </a:lnSpc>
            <a:spcBef>
              <a:spcPct val="0"/>
            </a:spcBef>
            <a:spcAft>
              <a:spcPct val="15000"/>
            </a:spcAft>
            <a:buChar char="••"/>
          </a:pPr>
          <a:r>
            <a:rPr lang="uk-UA" sz="1400" b="1" kern="1200" dirty="0" smtClean="0">
              <a:solidFill>
                <a:srgbClr val="C00000"/>
              </a:solidFill>
            </a:rPr>
            <a:t>Створення</a:t>
          </a:r>
          <a:r>
            <a:rPr lang="uk-UA" sz="1400" b="0" kern="1200" dirty="0" smtClean="0">
              <a:solidFill>
                <a:srgbClr val="002060"/>
              </a:solidFill>
            </a:rPr>
            <a:t> </a:t>
          </a:r>
          <a:r>
            <a:rPr lang="uk-UA" sz="1400" b="1" kern="1200" dirty="0" smtClean="0">
              <a:solidFill>
                <a:srgbClr val="C00000"/>
              </a:solidFill>
            </a:rPr>
            <a:t>системи</a:t>
          </a:r>
          <a:r>
            <a:rPr lang="uk-UA" sz="1400" b="0" kern="1200" dirty="0" smtClean="0">
              <a:solidFill>
                <a:srgbClr val="002060"/>
              </a:solidFill>
            </a:rPr>
            <a:t>, що збільшує вплив студентів на формування навчальних планів, академічних курсів для пришвидшення прогресу у навчанні</a:t>
          </a:r>
          <a:r>
            <a:rPr lang="ru-RU" sz="1400" b="0" kern="1200" dirty="0" smtClean="0">
              <a:solidFill>
                <a:srgbClr val="002060"/>
              </a:solidFill>
            </a:rPr>
            <a:t>.</a:t>
          </a:r>
          <a:endParaRPr lang="ru-RU" sz="1400" kern="1200" dirty="0">
            <a:solidFill>
              <a:srgbClr val="002060"/>
            </a:solidFill>
          </a:endParaRPr>
        </a:p>
      </dsp:txBody>
      <dsp:txXfrm>
        <a:off x="2861071" y="728626"/>
        <a:ext cx="2507456" cy="3471910"/>
      </dsp:txXfrm>
    </dsp:sp>
    <dsp:sp modelId="{8BB0BF38-55CA-4EBB-9A33-F7CBAF3553E4}">
      <dsp:nvSpPr>
        <dsp:cNvPr id="0" name=""/>
        <dsp:cNvSpPr/>
      </dsp:nvSpPr>
      <dsp:spPr>
        <a:xfrm>
          <a:off x="5719571" y="325426"/>
          <a:ext cx="2507456" cy="403200"/>
        </a:xfrm>
        <a:prstGeom prst="rect">
          <a:avLst/>
        </a:prstGeom>
        <a:solidFill>
          <a:schemeClr val="accent5">
            <a:hueOff val="3257024"/>
            <a:satOff val="11196"/>
            <a:lumOff val="-53726"/>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uk-UA" sz="1400" b="1" kern="1200" dirty="0" smtClean="0"/>
            <a:t>Індикатори успіху</a:t>
          </a:r>
          <a:endParaRPr lang="ru-RU" sz="1400" kern="1200" dirty="0"/>
        </a:p>
      </dsp:txBody>
      <dsp:txXfrm>
        <a:off x="5719571" y="325426"/>
        <a:ext cx="2507456" cy="403200"/>
      </dsp:txXfrm>
    </dsp:sp>
    <dsp:sp modelId="{2970AACE-536C-406E-B1C6-0F60BC7E45CF}">
      <dsp:nvSpPr>
        <dsp:cNvPr id="0" name=""/>
        <dsp:cNvSpPr/>
      </dsp:nvSpPr>
      <dsp:spPr>
        <a:xfrm>
          <a:off x="5719571" y="728626"/>
          <a:ext cx="2507456" cy="3471910"/>
        </a:xfrm>
        <a:prstGeom prst="rect">
          <a:avLst/>
        </a:prstGeom>
        <a:solidFill>
          <a:schemeClr val="accent5">
            <a:tint val="40000"/>
            <a:hueOff val="3245083"/>
            <a:satOff val="-23015"/>
            <a:lumOff val="-13095"/>
            <a:alpha val="72000"/>
          </a:schemeClr>
        </a:solidFill>
        <a:ln w="25400" cap="flat" cmpd="sng" algn="ctr">
          <a:solidFill>
            <a:schemeClr val="accent5">
              <a:tint val="40000"/>
              <a:hueOff val="3245083"/>
              <a:satOff val="-23015"/>
              <a:lumOff val="-13095"/>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uk-UA" sz="1400" b="1" kern="1200" dirty="0" smtClean="0">
              <a:solidFill>
                <a:srgbClr val="C00000"/>
              </a:solidFill>
            </a:rPr>
            <a:t>Зменшення</a:t>
          </a:r>
          <a:r>
            <a:rPr lang="uk-UA" sz="1400" b="0" kern="1200" dirty="0" smtClean="0">
              <a:solidFill>
                <a:srgbClr val="002060"/>
              </a:solidFill>
            </a:rPr>
            <a:t> </a:t>
          </a:r>
          <a:r>
            <a:rPr lang="uk-UA" sz="1400" b="1" kern="1200" dirty="0" smtClean="0">
              <a:solidFill>
                <a:srgbClr val="C00000"/>
              </a:solidFill>
            </a:rPr>
            <a:t>кількості студентів</a:t>
          </a:r>
          <a:r>
            <a:rPr lang="uk-UA" sz="1400" b="0" kern="1200" dirty="0" smtClean="0">
              <a:solidFill>
                <a:srgbClr val="002060"/>
              </a:solidFill>
            </a:rPr>
            <a:t>, яких відраховано з першого чи другого курсів</a:t>
          </a:r>
          <a:r>
            <a:rPr lang="ru-RU" sz="1400" b="0" kern="1200" dirty="0" smtClean="0">
              <a:solidFill>
                <a:srgbClr val="002060"/>
              </a:solidFill>
            </a:rPr>
            <a:t>.</a:t>
          </a:r>
          <a:endParaRPr lang="ru-RU" sz="1400" kern="1200" dirty="0">
            <a:solidFill>
              <a:srgbClr val="002060"/>
            </a:solidFill>
          </a:endParaRPr>
        </a:p>
        <a:p>
          <a:pPr marL="114300" lvl="1" indent="-114300" algn="l" defTabSz="622300">
            <a:lnSpc>
              <a:spcPct val="90000"/>
            </a:lnSpc>
            <a:spcBef>
              <a:spcPct val="0"/>
            </a:spcBef>
            <a:spcAft>
              <a:spcPct val="15000"/>
            </a:spcAft>
            <a:buChar char="••"/>
          </a:pPr>
          <a:r>
            <a:rPr lang="uk-UA" sz="1400" b="1" kern="1200" dirty="0" smtClean="0">
              <a:solidFill>
                <a:srgbClr val="C00000"/>
              </a:solidFill>
            </a:rPr>
            <a:t>Покращення</a:t>
          </a:r>
          <a:r>
            <a:rPr lang="uk-UA" sz="1400" b="0" kern="1200" dirty="0" smtClean="0">
              <a:solidFill>
                <a:srgbClr val="002060"/>
              </a:solidFill>
            </a:rPr>
            <a:t> </a:t>
          </a:r>
          <a:r>
            <a:rPr lang="uk-UA" sz="1400" b="1" kern="1200" dirty="0" smtClean="0">
              <a:solidFill>
                <a:srgbClr val="C00000"/>
              </a:solidFill>
            </a:rPr>
            <a:t>рейтингу </a:t>
          </a:r>
          <a:r>
            <a:rPr lang="uk-UA" sz="1400" b="0" kern="1200" dirty="0" smtClean="0">
              <a:solidFill>
                <a:srgbClr val="002060"/>
              </a:solidFill>
            </a:rPr>
            <a:t>студентів четвертого та п’ятого курсів</a:t>
          </a:r>
          <a:r>
            <a:rPr lang="ru-RU" sz="1400" b="0" kern="1200" dirty="0" smtClean="0">
              <a:solidFill>
                <a:srgbClr val="002060"/>
              </a:solidFill>
            </a:rPr>
            <a:t>.</a:t>
          </a:r>
          <a:endParaRPr lang="ru-RU" sz="1400" kern="1200" dirty="0">
            <a:solidFill>
              <a:srgbClr val="002060"/>
            </a:solidFill>
          </a:endParaRPr>
        </a:p>
        <a:p>
          <a:pPr marL="114300" lvl="1" indent="-114300" algn="l" defTabSz="622300">
            <a:lnSpc>
              <a:spcPct val="90000"/>
            </a:lnSpc>
            <a:spcBef>
              <a:spcPct val="0"/>
            </a:spcBef>
            <a:spcAft>
              <a:spcPct val="15000"/>
            </a:spcAft>
            <a:buChar char="••"/>
          </a:pPr>
          <a:r>
            <a:rPr lang="uk-UA" sz="1400" b="1" kern="1200" dirty="0" smtClean="0">
              <a:solidFill>
                <a:srgbClr val="C00000"/>
              </a:solidFill>
            </a:rPr>
            <a:t>Доведення</a:t>
          </a:r>
          <a:r>
            <a:rPr lang="uk-UA" sz="1400" b="0" kern="1200" dirty="0" smtClean="0">
              <a:solidFill>
                <a:srgbClr val="002060"/>
              </a:solidFill>
            </a:rPr>
            <a:t> </a:t>
          </a:r>
          <a:r>
            <a:rPr lang="uk-UA" sz="1400" b="1" kern="1200" dirty="0" smtClean="0">
              <a:solidFill>
                <a:srgbClr val="C00000"/>
              </a:solidFill>
            </a:rPr>
            <a:t>пропорції </a:t>
          </a:r>
          <a:r>
            <a:rPr lang="uk-UA" sz="1400" b="0" kern="1200" dirty="0" smtClean="0">
              <a:solidFill>
                <a:srgbClr val="002060"/>
              </a:solidFill>
            </a:rPr>
            <a:t>кількості студентів на одного викладача до нормативних вимог</a:t>
          </a:r>
          <a:r>
            <a:rPr lang="ru-RU" sz="1400" b="0" kern="1200" dirty="0" smtClean="0">
              <a:solidFill>
                <a:srgbClr val="002060"/>
              </a:solidFill>
            </a:rPr>
            <a:t>.</a:t>
          </a:r>
          <a:endParaRPr lang="ru-RU" sz="1400" kern="1200" dirty="0">
            <a:solidFill>
              <a:srgbClr val="002060"/>
            </a:solidFill>
          </a:endParaRPr>
        </a:p>
        <a:p>
          <a:pPr marL="114300" lvl="1" indent="-114300" algn="l" defTabSz="622300">
            <a:lnSpc>
              <a:spcPct val="90000"/>
            </a:lnSpc>
            <a:spcBef>
              <a:spcPct val="0"/>
            </a:spcBef>
            <a:spcAft>
              <a:spcPct val="15000"/>
            </a:spcAft>
            <a:buChar char="••"/>
          </a:pPr>
          <a:r>
            <a:rPr lang="uk-UA" sz="1400" b="1" kern="1200" dirty="0" smtClean="0">
              <a:solidFill>
                <a:srgbClr val="C00000"/>
              </a:solidFill>
            </a:rPr>
            <a:t>Якісне розширення </a:t>
          </a:r>
          <a:r>
            <a:rPr lang="uk-UA" sz="1400" b="0" kern="1200" dirty="0" smtClean="0">
              <a:solidFill>
                <a:srgbClr val="002060"/>
              </a:solidFill>
            </a:rPr>
            <a:t>та покращення студентських сервісів</a:t>
          </a:r>
          <a:r>
            <a:rPr lang="ru-RU" sz="1400" b="0" kern="1200" dirty="0" smtClean="0">
              <a:solidFill>
                <a:srgbClr val="002060"/>
              </a:solidFill>
            </a:rPr>
            <a:t>.</a:t>
          </a:r>
          <a:endParaRPr lang="ru-RU" sz="1400" kern="1200" dirty="0">
            <a:solidFill>
              <a:srgbClr val="002060"/>
            </a:solidFill>
          </a:endParaRPr>
        </a:p>
      </dsp:txBody>
      <dsp:txXfrm>
        <a:off x="5719571" y="728626"/>
        <a:ext cx="2507456" cy="34719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7E90A-50BC-4FB9-B25A-C8150411C968}">
      <dsp:nvSpPr>
        <dsp:cNvPr id="0" name=""/>
        <dsp:cNvSpPr/>
      </dsp:nvSpPr>
      <dsp:spPr>
        <a:xfrm>
          <a:off x="2571" y="152973"/>
          <a:ext cx="2507456" cy="374400"/>
        </a:xfrm>
        <a:prstGeom prst="rect">
          <a:avLst/>
        </a:prstGeom>
        <a:solidFill>
          <a:schemeClr val="accent6">
            <a:lumMod val="40000"/>
            <a:lumOff val="6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uk-UA" sz="1300" b="1" kern="1200" dirty="0" smtClean="0"/>
            <a:t>Мета</a:t>
          </a:r>
          <a:endParaRPr lang="ru-RU" sz="1300" kern="1200" dirty="0"/>
        </a:p>
      </dsp:txBody>
      <dsp:txXfrm>
        <a:off x="2571" y="152973"/>
        <a:ext cx="2507456" cy="374400"/>
      </dsp:txXfrm>
    </dsp:sp>
    <dsp:sp modelId="{2895ACD9-EBEA-49B4-85D3-515F0C2EC876}">
      <dsp:nvSpPr>
        <dsp:cNvPr id="0" name=""/>
        <dsp:cNvSpPr/>
      </dsp:nvSpPr>
      <dsp:spPr>
        <a:xfrm>
          <a:off x="2571" y="527373"/>
          <a:ext cx="2507456" cy="3845616"/>
        </a:xfrm>
        <a:prstGeom prst="rect">
          <a:avLst/>
        </a:prstGeom>
        <a:solidFill>
          <a:schemeClr val="accent6">
            <a:lumMod val="20000"/>
            <a:lumOff val="80000"/>
            <a:alpha val="41000"/>
          </a:schemeClr>
        </a:solidFill>
        <a:ln w="25400" cap="flat" cmpd="sng" algn="ctr">
          <a:solidFill>
            <a:schemeClr val="accent6">
              <a:lumMod val="20000"/>
              <a:lumOff val="80000"/>
              <a:alpha val="78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uk-UA" sz="1300" b="1" kern="1200" dirty="0" smtClean="0">
              <a:solidFill>
                <a:srgbClr val="C00000"/>
              </a:solidFill>
            </a:rPr>
            <a:t>Створення</a:t>
          </a:r>
          <a:r>
            <a:rPr lang="uk-UA" sz="1300" b="0" kern="1200" dirty="0" smtClean="0">
              <a:solidFill>
                <a:srgbClr val="002060"/>
              </a:solidFill>
            </a:rPr>
            <a:t> </a:t>
          </a:r>
          <a:r>
            <a:rPr lang="uk-UA" sz="1300" b="1" kern="1200" dirty="0" smtClean="0">
              <a:solidFill>
                <a:srgbClr val="C00000"/>
              </a:solidFill>
            </a:rPr>
            <a:t>середовища</a:t>
          </a:r>
          <a:r>
            <a:rPr lang="uk-UA" sz="1300" b="0" kern="1200" dirty="0" smtClean="0">
              <a:solidFill>
                <a:srgbClr val="002060"/>
              </a:solidFill>
            </a:rPr>
            <a:t>, що використовує дослідження для визначення, передбачення та задоволеності потреб суспільства, ринку праці та держави.</a:t>
          </a:r>
          <a:endParaRPr lang="ru-RU" sz="1300" kern="1200" dirty="0">
            <a:solidFill>
              <a:srgbClr val="002060"/>
            </a:solidFill>
          </a:endParaRPr>
        </a:p>
        <a:p>
          <a:pPr marL="114300" lvl="1" indent="-114300" algn="l" defTabSz="577850">
            <a:lnSpc>
              <a:spcPct val="90000"/>
            </a:lnSpc>
            <a:spcBef>
              <a:spcPct val="0"/>
            </a:spcBef>
            <a:spcAft>
              <a:spcPct val="15000"/>
            </a:spcAft>
            <a:buChar char="••"/>
          </a:pPr>
          <a:r>
            <a:rPr lang="uk-UA" sz="1300" b="0" kern="1200" dirty="0" smtClean="0">
              <a:solidFill>
                <a:srgbClr val="002060"/>
              </a:solidFill>
            </a:rPr>
            <a:t> ХДУ вирішує необхідні проблеми шляхом </a:t>
          </a:r>
          <a:r>
            <a:rPr lang="uk-UA" sz="1300" b="1" kern="1200" dirty="0" smtClean="0">
              <a:solidFill>
                <a:srgbClr val="C00000"/>
              </a:solidFill>
            </a:rPr>
            <a:t>введення інноваційних програм</a:t>
          </a:r>
          <a:r>
            <a:rPr lang="uk-UA" sz="1300" b="0" kern="1200" dirty="0" smtClean="0">
              <a:solidFill>
                <a:srgbClr val="002060"/>
              </a:solidFill>
            </a:rPr>
            <a:t>, нових видів співпраці з ринком праці, громадськими організаціями та державними установами, а також ефективне </a:t>
          </a:r>
          <a:r>
            <a:rPr lang="uk-UA" sz="1300" b="1" kern="1200" dirty="0" smtClean="0">
              <a:solidFill>
                <a:srgbClr val="C00000"/>
              </a:solidFill>
            </a:rPr>
            <a:t>використання</a:t>
          </a:r>
          <a:r>
            <a:rPr lang="uk-UA" sz="1300" b="0" kern="1200" dirty="0" smtClean="0">
              <a:solidFill>
                <a:srgbClr val="002060"/>
              </a:solidFill>
            </a:rPr>
            <a:t> </a:t>
          </a:r>
          <a:r>
            <a:rPr lang="uk-UA" sz="1300" b="1" kern="1200" dirty="0" smtClean="0">
              <a:solidFill>
                <a:srgbClr val="C00000"/>
              </a:solidFill>
            </a:rPr>
            <a:t>ресурсів</a:t>
          </a:r>
          <a:r>
            <a:rPr lang="uk-UA" sz="1300" b="0" kern="1200" dirty="0" smtClean="0">
              <a:solidFill>
                <a:srgbClr val="002060"/>
              </a:solidFill>
            </a:rPr>
            <a:t> та університетський вплив. </a:t>
          </a:r>
          <a:endParaRPr lang="ru-RU" sz="1300" kern="1200" dirty="0">
            <a:solidFill>
              <a:srgbClr val="002060"/>
            </a:solidFill>
          </a:endParaRPr>
        </a:p>
      </dsp:txBody>
      <dsp:txXfrm>
        <a:off x="2571" y="527373"/>
        <a:ext cx="2507456" cy="3845616"/>
      </dsp:txXfrm>
    </dsp:sp>
    <dsp:sp modelId="{62C9BD12-688C-4254-8BB9-806422114EFA}">
      <dsp:nvSpPr>
        <dsp:cNvPr id="0" name=""/>
        <dsp:cNvSpPr/>
      </dsp:nvSpPr>
      <dsp:spPr>
        <a:xfrm>
          <a:off x="2861071" y="152973"/>
          <a:ext cx="2507456" cy="374400"/>
        </a:xfrm>
        <a:prstGeom prst="rect">
          <a:avLst/>
        </a:prstGeom>
        <a:solidFill>
          <a:schemeClr val="accent5">
            <a:hueOff val="1628512"/>
            <a:satOff val="5598"/>
            <a:lumOff val="-26863"/>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uk-UA" sz="1300" b="1" kern="1200" dirty="0" smtClean="0"/>
            <a:t>Ключові стратегії</a:t>
          </a:r>
          <a:endParaRPr lang="ru-RU" sz="1300" kern="1200" dirty="0"/>
        </a:p>
      </dsp:txBody>
      <dsp:txXfrm>
        <a:off x="2861071" y="152973"/>
        <a:ext cx="2507456" cy="374400"/>
      </dsp:txXfrm>
    </dsp:sp>
    <dsp:sp modelId="{1FC42EC2-7424-4224-BE96-E84731146634}">
      <dsp:nvSpPr>
        <dsp:cNvPr id="0" name=""/>
        <dsp:cNvSpPr/>
      </dsp:nvSpPr>
      <dsp:spPr>
        <a:xfrm>
          <a:off x="2861071" y="527373"/>
          <a:ext cx="2507456" cy="3845616"/>
        </a:xfrm>
        <a:prstGeom prst="rect">
          <a:avLst/>
        </a:prstGeom>
        <a:solidFill>
          <a:schemeClr val="accent5">
            <a:tint val="40000"/>
            <a:hueOff val="1622542"/>
            <a:satOff val="-11507"/>
            <a:lumOff val="-6548"/>
            <a:alpha val="78000"/>
          </a:schemeClr>
        </a:solidFill>
        <a:ln w="25400" cap="flat" cmpd="sng" algn="ctr">
          <a:solidFill>
            <a:schemeClr val="accent5">
              <a:tint val="40000"/>
              <a:hueOff val="1622542"/>
              <a:satOff val="-11507"/>
              <a:lumOff val="-6548"/>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uk-UA" sz="1300" b="1" kern="1200" dirty="0" smtClean="0">
              <a:solidFill>
                <a:srgbClr val="C00000"/>
              </a:solidFill>
            </a:rPr>
            <a:t>Створення віртуального </a:t>
          </a:r>
          <a:r>
            <a:rPr lang="uk-UA" sz="1300" b="1" kern="1200" dirty="0" err="1" smtClean="0">
              <a:solidFill>
                <a:srgbClr val="C00000"/>
              </a:solidFill>
            </a:rPr>
            <a:t>кампусу</a:t>
          </a:r>
          <a:r>
            <a:rPr lang="ru-RU" sz="1300" b="0" kern="1200" dirty="0" smtClean="0">
              <a:solidFill>
                <a:srgbClr val="002060"/>
              </a:solidFill>
            </a:rPr>
            <a:t>, </a:t>
          </a:r>
          <a:r>
            <a:rPr lang="uk-UA" sz="1300" b="0" kern="1200" dirty="0" smtClean="0">
              <a:solidFill>
                <a:srgbClr val="002060"/>
              </a:solidFill>
            </a:rPr>
            <a:t>що дозволить приносити якісно новий навчальний сервіс для студентів, викладачів, людей з обмеженими можливостями, людей, що не мають можливості отримати вищу освіту</a:t>
          </a:r>
          <a:r>
            <a:rPr lang="ru-RU" sz="1300" b="0" kern="1200" dirty="0" smtClean="0">
              <a:solidFill>
                <a:srgbClr val="002060"/>
              </a:solidFill>
            </a:rPr>
            <a:t>.</a:t>
          </a:r>
          <a:endParaRPr lang="ru-RU" sz="1300" kern="1200" dirty="0">
            <a:solidFill>
              <a:srgbClr val="002060"/>
            </a:solidFill>
          </a:endParaRPr>
        </a:p>
        <a:p>
          <a:pPr marL="114300" lvl="1" indent="-114300" algn="l" defTabSz="577850">
            <a:lnSpc>
              <a:spcPct val="90000"/>
            </a:lnSpc>
            <a:spcBef>
              <a:spcPct val="0"/>
            </a:spcBef>
            <a:spcAft>
              <a:spcPct val="15000"/>
            </a:spcAft>
            <a:buChar char="••"/>
          </a:pPr>
          <a:r>
            <a:rPr lang="uk-UA" sz="1300" b="1" kern="1200" dirty="0" smtClean="0">
              <a:solidFill>
                <a:srgbClr val="C00000"/>
              </a:solidFill>
            </a:rPr>
            <a:t>Використання партнерських зв’язків </a:t>
          </a:r>
          <a:r>
            <a:rPr lang="uk-UA" sz="1300" b="0" kern="1200" dirty="0" smtClean="0">
              <a:solidFill>
                <a:srgbClr val="002060"/>
              </a:solidFill>
            </a:rPr>
            <a:t>для впровадження нових програм</a:t>
          </a:r>
          <a:r>
            <a:rPr lang="ru-RU" sz="1300" b="0" kern="1200" dirty="0" smtClean="0">
              <a:solidFill>
                <a:srgbClr val="002060"/>
              </a:solidFill>
            </a:rPr>
            <a:t>.</a:t>
          </a:r>
          <a:endParaRPr lang="ru-RU" sz="1300" kern="1200" dirty="0">
            <a:solidFill>
              <a:srgbClr val="002060"/>
            </a:solidFill>
          </a:endParaRPr>
        </a:p>
        <a:p>
          <a:pPr marL="114300" lvl="1" indent="-114300" algn="l" defTabSz="577850">
            <a:lnSpc>
              <a:spcPct val="90000"/>
            </a:lnSpc>
            <a:spcBef>
              <a:spcPct val="0"/>
            </a:spcBef>
            <a:spcAft>
              <a:spcPct val="15000"/>
            </a:spcAft>
            <a:buChar char="••"/>
          </a:pPr>
          <a:r>
            <a:rPr lang="uk-UA" sz="1300" b="1" kern="1200" dirty="0" smtClean="0">
              <a:solidFill>
                <a:srgbClr val="C00000"/>
              </a:solidFill>
            </a:rPr>
            <a:t>Покращення та підтримка факультетських дослідницьких програм </a:t>
          </a:r>
          <a:r>
            <a:rPr lang="uk-UA" sz="1300" b="0" kern="1200" dirty="0" smtClean="0">
              <a:solidFill>
                <a:srgbClr val="002060"/>
              </a:solidFill>
            </a:rPr>
            <a:t>шляхом залучення до них студентів, партнерів, громадських організацій, державних установ тощо. </a:t>
          </a:r>
          <a:endParaRPr lang="ru-RU" sz="1300" kern="1200" dirty="0">
            <a:solidFill>
              <a:srgbClr val="002060"/>
            </a:solidFill>
          </a:endParaRPr>
        </a:p>
      </dsp:txBody>
      <dsp:txXfrm>
        <a:off x="2861071" y="527373"/>
        <a:ext cx="2507456" cy="3845616"/>
      </dsp:txXfrm>
    </dsp:sp>
    <dsp:sp modelId="{88E25DAD-A830-44CD-A9E0-AF88E3638D35}">
      <dsp:nvSpPr>
        <dsp:cNvPr id="0" name=""/>
        <dsp:cNvSpPr/>
      </dsp:nvSpPr>
      <dsp:spPr>
        <a:xfrm>
          <a:off x="5719571" y="152973"/>
          <a:ext cx="2507456" cy="374400"/>
        </a:xfrm>
        <a:prstGeom prst="rect">
          <a:avLst/>
        </a:prstGeom>
        <a:solidFill>
          <a:schemeClr val="accent5">
            <a:hueOff val="3257024"/>
            <a:satOff val="11196"/>
            <a:lumOff val="-53726"/>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uk-UA" sz="1300" b="1" kern="1200" dirty="0" smtClean="0"/>
            <a:t>Індикатори успіху</a:t>
          </a:r>
          <a:endParaRPr lang="ru-RU" sz="1300" kern="1200" dirty="0"/>
        </a:p>
      </dsp:txBody>
      <dsp:txXfrm>
        <a:off x="5719571" y="152973"/>
        <a:ext cx="2507456" cy="374400"/>
      </dsp:txXfrm>
    </dsp:sp>
    <dsp:sp modelId="{36FA59D7-96EC-437E-9E9B-1E6551A39CAF}">
      <dsp:nvSpPr>
        <dsp:cNvPr id="0" name=""/>
        <dsp:cNvSpPr/>
      </dsp:nvSpPr>
      <dsp:spPr>
        <a:xfrm>
          <a:off x="5719571" y="527373"/>
          <a:ext cx="2507456" cy="3845616"/>
        </a:xfrm>
        <a:prstGeom prst="rect">
          <a:avLst/>
        </a:prstGeom>
        <a:solidFill>
          <a:schemeClr val="accent5">
            <a:tint val="40000"/>
            <a:hueOff val="3245083"/>
            <a:satOff val="-23015"/>
            <a:lumOff val="-13095"/>
            <a:alpha val="82000"/>
          </a:schemeClr>
        </a:solidFill>
        <a:ln w="25400" cap="flat" cmpd="sng" algn="ctr">
          <a:solidFill>
            <a:schemeClr val="accent5">
              <a:tint val="40000"/>
              <a:hueOff val="3245083"/>
              <a:satOff val="-23015"/>
              <a:lumOff val="-13095"/>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uk-UA" sz="1300" b="1" kern="1200" dirty="0" smtClean="0">
              <a:solidFill>
                <a:srgbClr val="C00000"/>
              </a:solidFill>
            </a:rPr>
            <a:t>Кількість нових програм та навчальних дисциплін </a:t>
          </a:r>
          <a:r>
            <a:rPr lang="uk-UA" sz="1300" b="0" kern="1200" dirty="0" smtClean="0">
              <a:solidFill>
                <a:srgbClr val="002060"/>
              </a:solidFill>
            </a:rPr>
            <a:t>для</a:t>
          </a:r>
          <a:r>
            <a:rPr lang="ru-RU" sz="1300" b="0" kern="1200" dirty="0" smtClean="0">
              <a:solidFill>
                <a:srgbClr val="002060"/>
              </a:solidFill>
            </a:rPr>
            <a:t> онлайн</a:t>
          </a:r>
          <a:r>
            <a:rPr lang="uk-UA" sz="1300" b="0" kern="1200" dirty="0" smtClean="0">
              <a:solidFill>
                <a:srgbClr val="002060"/>
              </a:solidFill>
            </a:rPr>
            <a:t> та/чи гібридних систем</a:t>
          </a:r>
          <a:r>
            <a:rPr lang="ru-RU" sz="1300" b="0" kern="1200" dirty="0" smtClean="0">
              <a:solidFill>
                <a:srgbClr val="002060"/>
              </a:solidFill>
            </a:rPr>
            <a:t>.</a:t>
          </a:r>
          <a:endParaRPr lang="ru-RU" sz="1300" kern="1200" dirty="0">
            <a:solidFill>
              <a:srgbClr val="002060"/>
            </a:solidFill>
          </a:endParaRPr>
        </a:p>
        <a:p>
          <a:pPr marL="114300" lvl="1" indent="-114300" algn="l" defTabSz="577850">
            <a:lnSpc>
              <a:spcPct val="90000"/>
            </a:lnSpc>
            <a:spcBef>
              <a:spcPct val="0"/>
            </a:spcBef>
            <a:spcAft>
              <a:spcPct val="15000"/>
            </a:spcAft>
            <a:buChar char="••"/>
          </a:pPr>
          <a:r>
            <a:rPr lang="uk-UA" sz="1300" b="1" kern="1200" dirty="0" smtClean="0">
              <a:solidFill>
                <a:srgbClr val="C00000"/>
              </a:solidFill>
            </a:rPr>
            <a:t>Кількість тренінг-програм</a:t>
          </a:r>
          <a:r>
            <a:rPr lang="uk-UA" sz="1300" b="0" kern="1200" dirty="0" smtClean="0">
              <a:solidFill>
                <a:srgbClr val="002060"/>
              </a:solidFill>
            </a:rPr>
            <a:t>, що пропонуються для віртуального університету. </a:t>
          </a:r>
          <a:endParaRPr lang="ru-RU" sz="1300" kern="1200" dirty="0">
            <a:solidFill>
              <a:srgbClr val="002060"/>
            </a:solidFill>
          </a:endParaRPr>
        </a:p>
        <a:p>
          <a:pPr marL="114300" lvl="1" indent="-114300" algn="l" defTabSz="577850">
            <a:lnSpc>
              <a:spcPct val="90000"/>
            </a:lnSpc>
            <a:spcBef>
              <a:spcPct val="0"/>
            </a:spcBef>
            <a:spcAft>
              <a:spcPct val="15000"/>
            </a:spcAft>
            <a:buChar char="••"/>
          </a:pPr>
          <a:r>
            <a:rPr lang="uk-UA" sz="1300" b="0" kern="1200" dirty="0" smtClean="0">
              <a:solidFill>
                <a:srgbClr val="002060"/>
              </a:solidFill>
            </a:rPr>
            <a:t>Створення центру альтернативної енергетики.</a:t>
          </a:r>
          <a:endParaRPr lang="ru-RU" sz="1300" kern="1200" dirty="0">
            <a:solidFill>
              <a:srgbClr val="002060"/>
            </a:solidFill>
          </a:endParaRPr>
        </a:p>
        <a:p>
          <a:pPr marL="114300" lvl="1" indent="-114300" algn="l" defTabSz="577850">
            <a:lnSpc>
              <a:spcPct val="90000"/>
            </a:lnSpc>
            <a:spcBef>
              <a:spcPct val="0"/>
            </a:spcBef>
            <a:spcAft>
              <a:spcPct val="15000"/>
            </a:spcAft>
            <a:buChar char="••"/>
          </a:pPr>
          <a:r>
            <a:rPr lang="uk-UA" sz="1300" b="1" kern="1200" dirty="0" smtClean="0">
              <a:solidFill>
                <a:srgbClr val="C00000"/>
              </a:solidFill>
            </a:rPr>
            <a:t>Кількість студентів</a:t>
          </a:r>
          <a:r>
            <a:rPr lang="uk-UA" sz="1300" b="0" kern="1200" dirty="0" smtClean="0">
              <a:solidFill>
                <a:srgbClr val="002060"/>
              </a:solidFill>
            </a:rPr>
            <a:t>, залучених у дослідження на компенсаційних умовах. </a:t>
          </a:r>
          <a:endParaRPr lang="ru-RU" sz="1300" kern="1200" dirty="0">
            <a:solidFill>
              <a:srgbClr val="002060"/>
            </a:solidFill>
          </a:endParaRPr>
        </a:p>
        <a:p>
          <a:pPr marL="114300" lvl="1" indent="-114300" algn="l" defTabSz="577850">
            <a:lnSpc>
              <a:spcPct val="90000"/>
            </a:lnSpc>
            <a:spcBef>
              <a:spcPct val="0"/>
            </a:spcBef>
            <a:spcAft>
              <a:spcPct val="15000"/>
            </a:spcAft>
            <a:buChar char="••"/>
          </a:pPr>
          <a:r>
            <a:rPr lang="uk-UA" sz="1300" b="1" kern="1200" dirty="0" smtClean="0">
              <a:solidFill>
                <a:srgbClr val="C00000"/>
              </a:solidFill>
            </a:rPr>
            <a:t>Кількість студентів</a:t>
          </a:r>
          <a:r>
            <a:rPr lang="uk-UA" sz="1300" b="0" kern="1200" dirty="0" smtClean="0">
              <a:solidFill>
                <a:srgbClr val="002060"/>
              </a:solidFill>
            </a:rPr>
            <a:t>, що навчаються на магістерських та кандидатських програмах. </a:t>
          </a:r>
          <a:endParaRPr lang="ru-RU" sz="1300" kern="1200" dirty="0">
            <a:solidFill>
              <a:srgbClr val="002060"/>
            </a:solidFill>
          </a:endParaRPr>
        </a:p>
        <a:p>
          <a:pPr marL="114300" lvl="1" indent="-114300" algn="l" defTabSz="577850">
            <a:lnSpc>
              <a:spcPct val="90000"/>
            </a:lnSpc>
            <a:spcBef>
              <a:spcPct val="0"/>
            </a:spcBef>
            <a:spcAft>
              <a:spcPct val="15000"/>
            </a:spcAft>
            <a:buChar char="••"/>
          </a:pPr>
          <a:r>
            <a:rPr lang="uk-UA" sz="1300" b="1" kern="1200" dirty="0" smtClean="0">
              <a:solidFill>
                <a:srgbClr val="C00000"/>
              </a:solidFill>
            </a:rPr>
            <a:t>Кількість конференцій</a:t>
          </a:r>
          <a:r>
            <a:rPr lang="uk-UA" sz="1300" b="0" kern="1200" dirty="0" smtClean="0">
              <a:solidFill>
                <a:srgbClr val="002060"/>
              </a:solidFill>
            </a:rPr>
            <a:t> за участю запрошених професорів із закордонних університетів. </a:t>
          </a:r>
          <a:endParaRPr lang="ru-RU" sz="1300" kern="1200" dirty="0">
            <a:solidFill>
              <a:srgbClr val="002060"/>
            </a:solidFill>
          </a:endParaRPr>
        </a:p>
      </dsp:txBody>
      <dsp:txXfrm>
        <a:off x="5719571" y="527373"/>
        <a:ext cx="2507456" cy="38456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7E90A-50BC-4FB9-B25A-C8150411C968}">
      <dsp:nvSpPr>
        <dsp:cNvPr id="0" name=""/>
        <dsp:cNvSpPr/>
      </dsp:nvSpPr>
      <dsp:spPr>
        <a:xfrm>
          <a:off x="2745" y="107530"/>
          <a:ext cx="2676672" cy="403217"/>
        </a:xfrm>
        <a:prstGeom prst="rect">
          <a:avLst/>
        </a:prstGeom>
        <a:solidFill>
          <a:schemeClr val="accent6">
            <a:lumMod val="40000"/>
            <a:lumOff val="6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uk-UA" sz="1200" b="1" kern="1200" dirty="0" smtClean="0"/>
            <a:t>Мета</a:t>
          </a:r>
          <a:endParaRPr lang="ru-RU" sz="1200" kern="1200" dirty="0"/>
        </a:p>
      </dsp:txBody>
      <dsp:txXfrm>
        <a:off x="2745" y="107530"/>
        <a:ext cx="2676672" cy="403217"/>
      </dsp:txXfrm>
    </dsp:sp>
    <dsp:sp modelId="{2895ACD9-EBEA-49B4-85D3-515F0C2EC876}">
      <dsp:nvSpPr>
        <dsp:cNvPr id="0" name=""/>
        <dsp:cNvSpPr/>
      </dsp:nvSpPr>
      <dsp:spPr>
        <a:xfrm>
          <a:off x="2745" y="474470"/>
          <a:ext cx="2676672" cy="3987369"/>
        </a:xfrm>
        <a:prstGeom prst="rect">
          <a:avLst/>
        </a:prstGeom>
        <a:solidFill>
          <a:schemeClr val="accent6">
            <a:lumMod val="20000"/>
            <a:lumOff val="80000"/>
            <a:alpha val="42000"/>
          </a:schemeClr>
        </a:solidFill>
        <a:ln w="254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uk-UA" sz="1200" b="1" kern="1200" dirty="0" smtClean="0">
              <a:solidFill>
                <a:srgbClr val="C00000"/>
              </a:solidFill>
            </a:rPr>
            <a:t>Укріплення зв’язків </a:t>
          </a:r>
          <a:r>
            <a:rPr lang="uk-UA" sz="1200" b="0" kern="1200" dirty="0" smtClean="0">
              <a:solidFill>
                <a:srgbClr val="002060"/>
              </a:solidFill>
            </a:rPr>
            <a:t>з регіоном шляхом активної кооперації студентів, персоналу та факультету із громадськими організаціями, державними установами та бізнесом.</a:t>
          </a:r>
          <a:endParaRPr lang="ru-RU" sz="1200" kern="1200" dirty="0">
            <a:solidFill>
              <a:srgbClr val="002060"/>
            </a:solidFill>
          </a:endParaRPr>
        </a:p>
        <a:p>
          <a:pPr marL="114300" lvl="1" indent="-114300" algn="l" defTabSz="533400">
            <a:lnSpc>
              <a:spcPct val="90000"/>
            </a:lnSpc>
            <a:spcBef>
              <a:spcPct val="0"/>
            </a:spcBef>
            <a:spcAft>
              <a:spcPct val="15000"/>
            </a:spcAft>
            <a:buChar char="••"/>
          </a:pPr>
          <a:r>
            <a:rPr lang="uk-UA" sz="1200" b="0" kern="1200" dirty="0" smtClean="0">
              <a:solidFill>
                <a:srgbClr val="002060"/>
              </a:solidFill>
            </a:rPr>
            <a:t> </a:t>
          </a:r>
          <a:r>
            <a:rPr lang="uk-UA" sz="1200" b="1" kern="1200" dirty="0" smtClean="0">
              <a:solidFill>
                <a:srgbClr val="C00000"/>
              </a:solidFill>
            </a:rPr>
            <a:t>Залучення регіону </a:t>
          </a:r>
          <a:r>
            <a:rPr lang="uk-UA" sz="1200" b="0" kern="1200" dirty="0" smtClean="0">
              <a:solidFill>
                <a:srgbClr val="002060"/>
              </a:solidFill>
            </a:rPr>
            <a:t>сприятиме розширенню можливостей для студентів, факультетів, персоналу з різних точок зору. </a:t>
          </a:r>
          <a:endParaRPr lang="ru-RU" sz="1200" kern="1200" dirty="0">
            <a:solidFill>
              <a:srgbClr val="002060"/>
            </a:solidFill>
          </a:endParaRPr>
        </a:p>
        <a:p>
          <a:pPr marL="114300" lvl="1" indent="-114300" algn="l" defTabSz="533400">
            <a:lnSpc>
              <a:spcPct val="90000"/>
            </a:lnSpc>
            <a:spcBef>
              <a:spcPct val="0"/>
            </a:spcBef>
            <a:spcAft>
              <a:spcPct val="15000"/>
            </a:spcAft>
            <a:buChar char="••"/>
          </a:pPr>
          <a:r>
            <a:rPr lang="uk-UA" sz="1200" b="0" kern="1200" dirty="0" smtClean="0">
              <a:solidFill>
                <a:srgbClr val="002060"/>
              </a:solidFill>
            </a:rPr>
            <a:t>Близькі стосунки з бізнесом, індустріальними підприємствами та суспільством покращать можливості університету для </a:t>
          </a:r>
          <a:r>
            <a:rPr lang="uk-UA" sz="1200" b="1" kern="1200" dirty="0" smtClean="0">
              <a:solidFill>
                <a:srgbClr val="C00000"/>
              </a:solidFill>
            </a:rPr>
            <a:t>отримання адекватної допомоги</a:t>
          </a:r>
          <a:r>
            <a:rPr lang="uk-UA" sz="1200" b="0" kern="1200" dirty="0" smtClean="0">
              <a:solidFill>
                <a:srgbClr val="002060"/>
              </a:solidFill>
            </a:rPr>
            <a:t>, а також для працевлаштування випускників. </a:t>
          </a:r>
          <a:endParaRPr lang="ru-RU" sz="1200" kern="1200" dirty="0">
            <a:solidFill>
              <a:srgbClr val="002060"/>
            </a:solidFill>
          </a:endParaRPr>
        </a:p>
      </dsp:txBody>
      <dsp:txXfrm>
        <a:off x="2745" y="474470"/>
        <a:ext cx="2676672" cy="3987369"/>
      </dsp:txXfrm>
    </dsp:sp>
    <dsp:sp modelId="{62C9BD12-688C-4254-8BB9-806422114EFA}">
      <dsp:nvSpPr>
        <dsp:cNvPr id="0" name=""/>
        <dsp:cNvSpPr/>
      </dsp:nvSpPr>
      <dsp:spPr>
        <a:xfrm>
          <a:off x="3054151" y="107530"/>
          <a:ext cx="2676672" cy="403217"/>
        </a:xfrm>
        <a:prstGeom prst="rect">
          <a:avLst/>
        </a:prstGeom>
        <a:solidFill>
          <a:schemeClr val="accent5">
            <a:hueOff val="1628512"/>
            <a:satOff val="5598"/>
            <a:lumOff val="-26863"/>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uk-UA" sz="1200" b="1" kern="1200" dirty="0" smtClean="0"/>
            <a:t>Ключові стратегії</a:t>
          </a:r>
          <a:endParaRPr lang="ru-RU" sz="1200" kern="1200" dirty="0"/>
        </a:p>
      </dsp:txBody>
      <dsp:txXfrm>
        <a:off x="3054151" y="107530"/>
        <a:ext cx="2676672" cy="403217"/>
      </dsp:txXfrm>
    </dsp:sp>
    <dsp:sp modelId="{1FC42EC2-7424-4224-BE96-E84731146634}">
      <dsp:nvSpPr>
        <dsp:cNvPr id="0" name=""/>
        <dsp:cNvSpPr/>
      </dsp:nvSpPr>
      <dsp:spPr>
        <a:xfrm>
          <a:off x="3054151" y="509997"/>
          <a:ext cx="2676672" cy="3987369"/>
        </a:xfrm>
        <a:prstGeom prst="rect">
          <a:avLst/>
        </a:prstGeom>
        <a:solidFill>
          <a:schemeClr val="accent5">
            <a:tint val="40000"/>
            <a:hueOff val="1622542"/>
            <a:satOff val="-11507"/>
            <a:lumOff val="-6548"/>
            <a:alpha val="82000"/>
          </a:schemeClr>
        </a:solidFill>
        <a:ln w="25400" cap="flat" cmpd="sng" algn="ctr">
          <a:solidFill>
            <a:schemeClr val="accent5">
              <a:tint val="40000"/>
              <a:hueOff val="1622542"/>
              <a:satOff val="-11507"/>
              <a:lumOff val="-6548"/>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uk-UA" sz="1200" b="1" kern="1200" dirty="0" smtClean="0">
              <a:solidFill>
                <a:srgbClr val="C00000"/>
              </a:solidFill>
            </a:rPr>
            <a:t>Посилення участі студентів</a:t>
          </a:r>
          <a:r>
            <a:rPr lang="uk-UA" sz="1200" b="0" kern="1200" dirty="0" smtClean="0">
              <a:solidFill>
                <a:srgbClr val="002060"/>
              </a:solidFill>
            </a:rPr>
            <a:t>, персоналу, факультетів у основних заходах регіону. </a:t>
          </a:r>
          <a:endParaRPr lang="ru-RU" sz="1200" kern="1200" dirty="0">
            <a:solidFill>
              <a:srgbClr val="002060"/>
            </a:solidFill>
          </a:endParaRPr>
        </a:p>
        <a:p>
          <a:pPr marL="114300" lvl="1" indent="-114300" algn="l" defTabSz="533400">
            <a:lnSpc>
              <a:spcPct val="90000"/>
            </a:lnSpc>
            <a:spcBef>
              <a:spcPct val="0"/>
            </a:spcBef>
            <a:spcAft>
              <a:spcPct val="15000"/>
            </a:spcAft>
            <a:buChar char="••"/>
          </a:pPr>
          <a:r>
            <a:rPr lang="uk-UA" sz="1200" b="1" kern="1200" noProof="0" dirty="0" smtClean="0">
              <a:solidFill>
                <a:srgbClr val="C00000"/>
              </a:solidFill>
            </a:rPr>
            <a:t>Посилення присутності та </a:t>
          </a:r>
          <a:r>
            <a:rPr lang="uk-UA" sz="1200" b="1" kern="1200" noProof="0" dirty="0" err="1" smtClean="0">
              <a:solidFill>
                <a:srgbClr val="C00000"/>
              </a:solidFill>
            </a:rPr>
            <a:t>залученості</a:t>
          </a:r>
          <a:r>
            <a:rPr lang="uk-UA" sz="1200" b="1" kern="1200" noProof="0" dirty="0" smtClean="0">
              <a:solidFill>
                <a:srgbClr val="C00000"/>
              </a:solidFill>
            </a:rPr>
            <a:t> </a:t>
          </a:r>
          <a:r>
            <a:rPr lang="uk-UA" sz="1200" b="1" kern="1200" noProof="0" dirty="0" err="1" smtClean="0">
              <a:solidFill>
                <a:srgbClr val="C00000"/>
              </a:solidFill>
            </a:rPr>
            <a:t>ХДУ-лідерів</a:t>
          </a:r>
          <a:r>
            <a:rPr lang="uk-UA" sz="1200" b="1" kern="1200" noProof="0" dirty="0" smtClean="0">
              <a:solidFill>
                <a:srgbClr val="C00000"/>
              </a:solidFill>
            </a:rPr>
            <a:t> </a:t>
          </a:r>
          <a:r>
            <a:rPr lang="uk-UA" sz="1200" b="0" kern="1200" noProof="0" dirty="0" smtClean="0">
              <a:solidFill>
                <a:srgbClr val="002060"/>
              </a:solidFill>
            </a:rPr>
            <a:t>у діяльність регіону.</a:t>
          </a:r>
          <a:endParaRPr lang="uk-UA" sz="1200" kern="1200" noProof="0" dirty="0">
            <a:solidFill>
              <a:srgbClr val="002060"/>
            </a:solidFill>
          </a:endParaRPr>
        </a:p>
        <a:p>
          <a:pPr marL="114300" lvl="1" indent="-114300" algn="l" defTabSz="533400">
            <a:lnSpc>
              <a:spcPct val="90000"/>
            </a:lnSpc>
            <a:spcBef>
              <a:spcPct val="0"/>
            </a:spcBef>
            <a:spcAft>
              <a:spcPct val="15000"/>
            </a:spcAft>
            <a:buChar char="••"/>
          </a:pPr>
          <a:r>
            <a:rPr lang="uk-UA" sz="1200" b="1" kern="1200" dirty="0" smtClean="0">
              <a:solidFill>
                <a:srgbClr val="C00000"/>
              </a:solidFill>
            </a:rPr>
            <a:t>Посилення існуючих зв’язків </a:t>
          </a:r>
          <a:r>
            <a:rPr lang="uk-UA" sz="1200" b="0" kern="1200" dirty="0" smtClean="0">
              <a:solidFill>
                <a:srgbClr val="002060"/>
              </a:solidFill>
            </a:rPr>
            <a:t>із зовнішніми партнерами та створення нових партнерів. </a:t>
          </a:r>
          <a:endParaRPr lang="ru-RU" sz="1200" kern="1200" dirty="0">
            <a:solidFill>
              <a:srgbClr val="002060"/>
            </a:solidFill>
          </a:endParaRPr>
        </a:p>
      </dsp:txBody>
      <dsp:txXfrm>
        <a:off x="3054151" y="509997"/>
        <a:ext cx="2676672" cy="3987369"/>
      </dsp:txXfrm>
    </dsp:sp>
    <dsp:sp modelId="{88E25DAD-A830-44CD-A9E0-AF88E3638D35}">
      <dsp:nvSpPr>
        <dsp:cNvPr id="0" name=""/>
        <dsp:cNvSpPr/>
      </dsp:nvSpPr>
      <dsp:spPr>
        <a:xfrm>
          <a:off x="6105558" y="107530"/>
          <a:ext cx="2676672" cy="403217"/>
        </a:xfrm>
        <a:prstGeom prst="rect">
          <a:avLst/>
        </a:prstGeom>
        <a:solidFill>
          <a:schemeClr val="accent5">
            <a:hueOff val="3257024"/>
            <a:satOff val="11196"/>
            <a:lumOff val="-53726"/>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uk-UA" sz="1200" b="1" kern="1200" dirty="0" smtClean="0"/>
            <a:t>Індикатори успіху</a:t>
          </a:r>
          <a:endParaRPr lang="ru-RU" sz="1200" kern="1200" dirty="0"/>
        </a:p>
      </dsp:txBody>
      <dsp:txXfrm>
        <a:off x="6105558" y="107530"/>
        <a:ext cx="2676672" cy="403217"/>
      </dsp:txXfrm>
    </dsp:sp>
    <dsp:sp modelId="{36FA59D7-96EC-437E-9E9B-1E6551A39CAF}">
      <dsp:nvSpPr>
        <dsp:cNvPr id="0" name=""/>
        <dsp:cNvSpPr/>
      </dsp:nvSpPr>
      <dsp:spPr>
        <a:xfrm>
          <a:off x="6105558" y="509997"/>
          <a:ext cx="2676672" cy="3987369"/>
        </a:xfrm>
        <a:prstGeom prst="rect">
          <a:avLst/>
        </a:prstGeom>
        <a:solidFill>
          <a:schemeClr val="accent5">
            <a:tint val="40000"/>
            <a:alpha val="90000"/>
            <a:hueOff val="3245083"/>
            <a:satOff val="-23015"/>
            <a:lumOff val="-13095"/>
            <a:alphaOff val="0"/>
          </a:schemeClr>
        </a:solidFill>
        <a:ln w="25400" cap="flat" cmpd="sng" algn="ctr">
          <a:solidFill>
            <a:schemeClr val="accent5">
              <a:tint val="40000"/>
              <a:hueOff val="3245083"/>
              <a:satOff val="-23015"/>
              <a:lumOff val="-13095"/>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uk-UA" sz="1200" b="1" kern="1200" dirty="0" smtClean="0">
              <a:solidFill>
                <a:srgbClr val="C00000"/>
              </a:solidFill>
            </a:rPr>
            <a:t>Кількість стратегічних партнерів </a:t>
          </a:r>
          <a:r>
            <a:rPr lang="uk-UA" sz="1200" b="0" kern="1200" dirty="0" smtClean="0">
              <a:solidFill>
                <a:srgbClr val="002060"/>
              </a:solidFill>
            </a:rPr>
            <a:t>у громадських організаціях, державних установах, навчальних асоціаціях та приватному бізнесі. </a:t>
          </a:r>
          <a:endParaRPr lang="ru-RU" sz="1200" kern="1200" dirty="0">
            <a:solidFill>
              <a:srgbClr val="002060"/>
            </a:solidFill>
          </a:endParaRPr>
        </a:p>
        <a:p>
          <a:pPr marL="114300" lvl="1" indent="-114300" algn="l" defTabSz="533400">
            <a:lnSpc>
              <a:spcPct val="90000"/>
            </a:lnSpc>
            <a:spcBef>
              <a:spcPct val="0"/>
            </a:spcBef>
            <a:spcAft>
              <a:spcPct val="15000"/>
            </a:spcAft>
            <a:buChar char="••"/>
          </a:pPr>
          <a:r>
            <a:rPr lang="uk-UA" sz="1200" b="1" kern="1200" dirty="0" smtClean="0">
              <a:solidFill>
                <a:srgbClr val="C00000"/>
              </a:solidFill>
            </a:rPr>
            <a:t>Кількість зовнішніх консультативних комітетів </a:t>
          </a:r>
          <a:r>
            <a:rPr lang="uk-UA" sz="1200" b="0" kern="1200" dirty="0" smtClean="0">
              <a:solidFill>
                <a:srgbClr val="002060"/>
              </a:solidFill>
            </a:rPr>
            <a:t>регіону, у яких бере участь ХДУ. </a:t>
          </a:r>
          <a:endParaRPr lang="ru-RU" sz="1200" kern="1200" dirty="0">
            <a:solidFill>
              <a:srgbClr val="002060"/>
            </a:solidFill>
          </a:endParaRPr>
        </a:p>
        <a:p>
          <a:pPr marL="114300" lvl="1" indent="-114300" algn="l" defTabSz="533400">
            <a:lnSpc>
              <a:spcPct val="90000"/>
            </a:lnSpc>
            <a:spcBef>
              <a:spcPct val="0"/>
            </a:spcBef>
            <a:spcAft>
              <a:spcPct val="15000"/>
            </a:spcAft>
            <a:buChar char="••"/>
          </a:pPr>
          <a:r>
            <a:rPr lang="uk-UA" sz="1200" b="0" kern="1200" dirty="0" smtClean="0">
              <a:solidFill>
                <a:srgbClr val="002060"/>
              </a:solidFill>
            </a:rPr>
            <a:t>Участь ХДУ в регулярних круглих столах, де представлені громадські організації та бізнес. </a:t>
          </a:r>
          <a:endParaRPr lang="ru-RU" sz="1200" kern="1200" dirty="0">
            <a:solidFill>
              <a:srgbClr val="002060"/>
            </a:solidFill>
          </a:endParaRPr>
        </a:p>
        <a:p>
          <a:pPr marL="114300" lvl="1" indent="-114300" algn="l" defTabSz="533400">
            <a:lnSpc>
              <a:spcPct val="90000"/>
            </a:lnSpc>
            <a:spcBef>
              <a:spcPct val="0"/>
            </a:spcBef>
            <a:spcAft>
              <a:spcPct val="15000"/>
            </a:spcAft>
            <a:buChar char="••"/>
          </a:pPr>
          <a:r>
            <a:rPr lang="uk-UA" sz="1200" b="1" kern="1200" dirty="0" smtClean="0">
              <a:solidFill>
                <a:srgbClr val="C00000"/>
              </a:solidFill>
            </a:rPr>
            <a:t>Збільшення числа контрактів </a:t>
          </a:r>
          <a:r>
            <a:rPr lang="uk-UA" sz="1200" b="0" kern="1200" dirty="0" smtClean="0">
              <a:solidFill>
                <a:srgbClr val="002060"/>
              </a:solidFill>
            </a:rPr>
            <a:t>шляхом взаємодії між представниками регіону та студентами, факультетами, персоналом. </a:t>
          </a:r>
          <a:endParaRPr lang="ru-RU" sz="1200" kern="1200" dirty="0">
            <a:solidFill>
              <a:srgbClr val="002060"/>
            </a:solidFill>
          </a:endParaRPr>
        </a:p>
        <a:p>
          <a:pPr marL="114300" lvl="1" indent="-114300" algn="l" defTabSz="533400">
            <a:lnSpc>
              <a:spcPct val="90000"/>
            </a:lnSpc>
            <a:spcBef>
              <a:spcPct val="0"/>
            </a:spcBef>
            <a:spcAft>
              <a:spcPct val="15000"/>
            </a:spcAft>
            <a:buChar char="••"/>
          </a:pPr>
          <a:r>
            <a:rPr lang="uk-UA" sz="1200" b="1" kern="1200" dirty="0" smtClean="0">
              <a:solidFill>
                <a:srgbClr val="C00000"/>
              </a:solidFill>
            </a:rPr>
            <a:t>Кількість зареєстрованих студентів</a:t>
          </a:r>
          <a:r>
            <a:rPr lang="uk-UA" sz="1200" b="0" kern="1200" dirty="0" smtClean="0">
              <a:solidFill>
                <a:srgbClr val="002060"/>
              </a:solidFill>
            </a:rPr>
            <a:t>, що беруть участь у роботі неповний день за майбутньою спеціальністю</a:t>
          </a:r>
          <a:r>
            <a:rPr lang="ru-RU" sz="1200" b="0" kern="1200" dirty="0" smtClean="0">
              <a:solidFill>
                <a:srgbClr val="002060"/>
              </a:solidFill>
            </a:rPr>
            <a:t>.</a:t>
          </a:r>
          <a:endParaRPr lang="ru-RU" sz="1200" kern="1200" dirty="0">
            <a:solidFill>
              <a:srgbClr val="002060"/>
            </a:solidFill>
          </a:endParaRPr>
        </a:p>
        <a:p>
          <a:pPr marL="114300" lvl="1" indent="-114300" algn="l" defTabSz="533400">
            <a:lnSpc>
              <a:spcPct val="90000"/>
            </a:lnSpc>
            <a:spcBef>
              <a:spcPct val="0"/>
            </a:spcBef>
            <a:spcAft>
              <a:spcPct val="15000"/>
            </a:spcAft>
            <a:buChar char="••"/>
          </a:pPr>
          <a:r>
            <a:rPr lang="uk-UA" sz="1200" b="1" kern="1200" dirty="0" smtClean="0">
              <a:solidFill>
                <a:srgbClr val="C00000"/>
              </a:solidFill>
            </a:rPr>
            <a:t>Кількість суспільних та регіональних </a:t>
          </a:r>
          <a:r>
            <a:rPr lang="uk-UA" sz="1200" b="1" kern="1200" dirty="0" err="1" smtClean="0">
              <a:solidFill>
                <a:srgbClr val="C00000"/>
              </a:solidFill>
            </a:rPr>
            <a:t>активностей</a:t>
          </a:r>
          <a:r>
            <a:rPr lang="uk-UA" sz="1200" b="0" kern="1200" dirty="0" smtClean="0">
              <a:solidFill>
                <a:srgbClr val="002060"/>
              </a:solidFill>
            </a:rPr>
            <a:t>, що здійснюються керівництвом ХДУ</a:t>
          </a:r>
          <a:r>
            <a:rPr lang="ru-RU" sz="1200" b="0" kern="1200" dirty="0" smtClean="0">
              <a:solidFill>
                <a:srgbClr val="002060"/>
              </a:solidFill>
            </a:rPr>
            <a:t>.</a:t>
          </a:r>
          <a:endParaRPr lang="ru-RU" sz="1200" kern="1200" dirty="0">
            <a:solidFill>
              <a:srgbClr val="002060"/>
            </a:solidFill>
          </a:endParaRPr>
        </a:p>
      </dsp:txBody>
      <dsp:txXfrm>
        <a:off x="6105558" y="509997"/>
        <a:ext cx="2676672" cy="39873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7E90A-50BC-4FB9-B25A-C8150411C968}">
      <dsp:nvSpPr>
        <dsp:cNvPr id="0" name=""/>
        <dsp:cNvSpPr/>
      </dsp:nvSpPr>
      <dsp:spPr>
        <a:xfrm>
          <a:off x="2571" y="168864"/>
          <a:ext cx="2507456" cy="374400"/>
        </a:xfrm>
        <a:prstGeom prst="rect">
          <a:avLst/>
        </a:prstGeom>
        <a:solidFill>
          <a:schemeClr val="accent6">
            <a:lumMod val="40000"/>
            <a:lumOff val="6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uk-UA" sz="1300" b="1" kern="1200" dirty="0" smtClean="0"/>
            <a:t>Мета</a:t>
          </a:r>
          <a:endParaRPr lang="ru-RU" sz="1300" kern="1200" dirty="0"/>
        </a:p>
      </dsp:txBody>
      <dsp:txXfrm>
        <a:off x="2571" y="168864"/>
        <a:ext cx="2507456" cy="374400"/>
      </dsp:txXfrm>
    </dsp:sp>
    <dsp:sp modelId="{2895ACD9-EBEA-49B4-85D3-515F0C2EC876}">
      <dsp:nvSpPr>
        <dsp:cNvPr id="0" name=""/>
        <dsp:cNvSpPr/>
      </dsp:nvSpPr>
      <dsp:spPr>
        <a:xfrm>
          <a:off x="2571" y="543264"/>
          <a:ext cx="2507456" cy="3813834"/>
        </a:xfrm>
        <a:prstGeom prst="rect">
          <a:avLst/>
        </a:prstGeom>
        <a:solidFill>
          <a:schemeClr val="accent6">
            <a:lumMod val="20000"/>
            <a:lumOff val="80000"/>
            <a:alpha val="58000"/>
          </a:schemeClr>
        </a:solidFill>
        <a:ln w="25400" cap="flat" cmpd="sng" algn="ctr">
          <a:solidFill>
            <a:schemeClr val="accent6">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uk-UA" sz="1300" b="1" kern="1200" dirty="0" smtClean="0">
              <a:solidFill>
                <a:srgbClr val="C00000"/>
              </a:solidFill>
            </a:rPr>
            <a:t>Закріплення потужної репутації ХДУ </a:t>
          </a:r>
          <a:r>
            <a:rPr lang="uk-UA" sz="1300" b="0" kern="1200" dirty="0" smtClean="0">
              <a:solidFill>
                <a:srgbClr val="002060"/>
              </a:solidFill>
            </a:rPr>
            <a:t>через покращення якості програм, залучення структур регіону та інновацій.</a:t>
          </a:r>
          <a:endParaRPr lang="ru-RU" sz="1300" kern="1200" dirty="0">
            <a:solidFill>
              <a:srgbClr val="002060"/>
            </a:solidFill>
          </a:endParaRPr>
        </a:p>
        <a:p>
          <a:pPr marL="114300" lvl="1" indent="-114300" algn="l" defTabSz="577850">
            <a:lnSpc>
              <a:spcPct val="90000"/>
            </a:lnSpc>
            <a:spcBef>
              <a:spcPct val="0"/>
            </a:spcBef>
            <a:spcAft>
              <a:spcPct val="15000"/>
            </a:spcAft>
            <a:buChar char="••"/>
          </a:pPr>
          <a:r>
            <a:rPr lang="uk-UA" sz="1300" b="0" kern="1200" dirty="0" smtClean="0">
              <a:solidFill>
                <a:srgbClr val="002060"/>
              </a:solidFill>
            </a:rPr>
            <a:t> </a:t>
          </a:r>
          <a:r>
            <a:rPr lang="uk-UA" sz="1300" b="1" kern="1200" dirty="0" smtClean="0">
              <a:solidFill>
                <a:srgbClr val="C00000"/>
              </a:solidFill>
            </a:rPr>
            <a:t>Репутація ХДУ будується на відносинах</a:t>
          </a:r>
          <a:r>
            <a:rPr lang="uk-UA" sz="1300" b="0" kern="1200" dirty="0" smtClean="0">
              <a:solidFill>
                <a:srgbClr val="002060"/>
              </a:solidFill>
            </a:rPr>
            <a:t> із регіоном, </a:t>
          </a:r>
          <a:r>
            <a:rPr lang="uk-UA" sz="1300" b="1" kern="1200" dirty="0" smtClean="0">
              <a:solidFill>
                <a:srgbClr val="C00000"/>
              </a:solidFill>
            </a:rPr>
            <a:t>за підтримки </a:t>
          </a:r>
          <a:r>
            <a:rPr lang="uk-UA" sz="1300" b="0" kern="1200" dirty="0" smtClean="0">
              <a:solidFill>
                <a:srgbClr val="002060"/>
              </a:solidFill>
            </a:rPr>
            <a:t>з боку бізнесу, випускників, а також, на наших наборах на академічні програми. </a:t>
          </a:r>
          <a:endParaRPr lang="ru-RU" sz="1300" kern="1200" dirty="0">
            <a:solidFill>
              <a:srgbClr val="002060"/>
            </a:solidFill>
          </a:endParaRPr>
        </a:p>
        <a:p>
          <a:pPr marL="114300" lvl="1" indent="-114300" algn="l" defTabSz="577850">
            <a:lnSpc>
              <a:spcPct val="90000"/>
            </a:lnSpc>
            <a:spcBef>
              <a:spcPct val="0"/>
            </a:spcBef>
            <a:spcAft>
              <a:spcPct val="15000"/>
            </a:spcAft>
            <a:buChar char="••"/>
          </a:pPr>
          <a:r>
            <a:rPr lang="uk-UA" sz="1300" b="0" kern="1200" dirty="0" smtClean="0">
              <a:solidFill>
                <a:srgbClr val="002060"/>
              </a:solidFill>
            </a:rPr>
            <a:t>Широке бачення та впізнавання ХДУ сильно та успішно визначають </a:t>
          </a:r>
          <a:r>
            <a:rPr lang="uk-UA" sz="1300" b="1" kern="1200" dirty="0" smtClean="0">
              <a:solidFill>
                <a:srgbClr val="C00000"/>
              </a:solidFill>
            </a:rPr>
            <a:t>вибір нашого університету внутрішніми та зовнішніми агентами</a:t>
          </a:r>
          <a:r>
            <a:rPr lang="uk-UA" sz="1300" b="0" kern="1200" dirty="0" smtClean="0">
              <a:solidFill>
                <a:srgbClr val="002060"/>
              </a:solidFill>
            </a:rPr>
            <a:t>.  </a:t>
          </a:r>
          <a:endParaRPr lang="ru-RU" sz="1300" kern="1200" dirty="0">
            <a:solidFill>
              <a:srgbClr val="002060"/>
            </a:solidFill>
          </a:endParaRPr>
        </a:p>
      </dsp:txBody>
      <dsp:txXfrm>
        <a:off x="2571" y="543264"/>
        <a:ext cx="2507456" cy="3813834"/>
      </dsp:txXfrm>
    </dsp:sp>
    <dsp:sp modelId="{62C9BD12-688C-4254-8BB9-806422114EFA}">
      <dsp:nvSpPr>
        <dsp:cNvPr id="0" name=""/>
        <dsp:cNvSpPr/>
      </dsp:nvSpPr>
      <dsp:spPr>
        <a:xfrm>
          <a:off x="2861071" y="168864"/>
          <a:ext cx="2507456" cy="374400"/>
        </a:xfrm>
        <a:prstGeom prst="rect">
          <a:avLst/>
        </a:prstGeom>
        <a:solidFill>
          <a:schemeClr val="accent5">
            <a:hueOff val="1628512"/>
            <a:satOff val="5598"/>
            <a:lumOff val="-26863"/>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uk-UA" sz="1300" b="1" kern="1200" dirty="0" smtClean="0"/>
            <a:t>Ключові стратегії</a:t>
          </a:r>
          <a:endParaRPr lang="ru-RU" sz="1300" kern="1200" dirty="0"/>
        </a:p>
      </dsp:txBody>
      <dsp:txXfrm>
        <a:off x="2861071" y="168864"/>
        <a:ext cx="2507456" cy="374400"/>
      </dsp:txXfrm>
    </dsp:sp>
    <dsp:sp modelId="{1FC42EC2-7424-4224-BE96-E84731146634}">
      <dsp:nvSpPr>
        <dsp:cNvPr id="0" name=""/>
        <dsp:cNvSpPr/>
      </dsp:nvSpPr>
      <dsp:spPr>
        <a:xfrm>
          <a:off x="2861071" y="543264"/>
          <a:ext cx="2507456" cy="3813834"/>
        </a:xfrm>
        <a:prstGeom prst="rect">
          <a:avLst/>
        </a:prstGeom>
        <a:solidFill>
          <a:schemeClr val="accent5">
            <a:tint val="40000"/>
            <a:alpha val="90000"/>
            <a:hueOff val="1622542"/>
            <a:satOff val="-11507"/>
            <a:lumOff val="-6548"/>
            <a:alphaOff val="0"/>
          </a:schemeClr>
        </a:solidFill>
        <a:ln w="25400" cap="flat" cmpd="sng" algn="ctr">
          <a:solidFill>
            <a:schemeClr val="accent5">
              <a:tint val="40000"/>
              <a:hueOff val="1622542"/>
              <a:satOff val="-11507"/>
              <a:lumOff val="-6548"/>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uk-UA" sz="1300" b="1" kern="1200" dirty="0" smtClean="0">
              <a:solidFill>
                <a:srgbClr val="C00000"/>
              </a:solidFill>
            </a:rPr>
            <a:t>Збільшення медіа-експозицій</a:t>
          </a:r>
          <a:r>
            <a:rPr lang="ru-RU" sz="1300" b="1" kern="1200" dirty="0" smtClean="0">
              <a:solidFill>
                <a:srgbClr val="C00000"/>
              </a:solidFill>
            </a:rPr>
            <a:t>.</a:t>
          </a:r>
          <a:endParaRPr lang="ru-RU" sz="1300" b="1" kern="1200" dirty="0">
            <a:solidFill>
              <a:srgbClr val="C00000"/>
            </a:solidFill>
          </a:endParaRPr>
        </a:p>
        <a:p>
          <a:pPr marL="114300" lvl="1" indent="-114300" algn="l" defTabSz="577850">
            <a:lnSpc>
              <a:spcPct val="90000"/>
            </a:lnSpc>
            <a:spcBef>
              <a:spcPct val="0"/>
            </a:spcBef>
            <a:spcAft>
              <a:spcPct val="15000"/>
            </a:spcAft>
            <a:buChar char="••"/>
          </a:pPr>
          <a:r>
            <a:rPr lang="uk-UA" sz="1300" b="1" kern="1200" dirty="0" smtClean="0">
              <a:solidFill>
                <a:srgbClr val="C00000"/>
              </a:solidFill>
            </a:rPr>
            <a:t>При докладанні відповідних зусиль</a:t>
          </a:r>
          <a:r>
            <a:rPr lang="uk-UA" sz="1300" b="0" kern="1200" dirty="0" smtClean="0">
              <a:solidFill>
                <a:srgbClr val="002060"/>
              </a:solidFill>
            </a:rPr>
            <a:t> попит буде визначати успіх ХДУ</a:t>
          </a:r>
          <a:r>
            <a:rPr lang="ru-RU" sz="1300" b="0" kern="1200" dirty="0" smtClean="0">
              <a:solidFill>
                <a:srgbClr val="002060"/>
              </a:solidFill>
            </a:rPr>
            <a:t>.</a:t>
          </a:r>
          <a:endParaRPr lang="ru-RU" sz="1300" kern="1200" dirty="0">
            <a:solidFill>
              <a:srgbClr val="002060"/>
            </a:solidFill>
          </a:endParaRPr>
        </a:p>
        <a:p>
          <a:pPr marL="114300" lvl="1" indent="-114300" algn="l" defTabSz="577850">
            <a:lnSpc>
              <a:spcPct val="90000"/>
            </a:lnSpc>
            <a:spcBef>
              <a:spcPct val="0"/>
            </a:spcBef>
            <a:spcAft>
              <a:spcPct val="15000"/>
            </a:spcAft>
            <a:buChar char="••"/>
          </a:pPr>
          <a:r>
            <a:rPr lang="uk-UA" sz="1300" b="1" kern="1200" dirty="0" smtClean="0">
              <a:solidFill>
                <a:srgbClr val="C00000"/>
              </a:solidFill>
            </a:rPr>
            <a:t>Розвиток освітніх програм </a:t>
          </a:r>
          <a:r>
            <a:rPr lang="uk-UA" sz="1300" b="0" kern="1200" dirty="0" smtClean="0">
              <a:solidFill>
                <a:srgbClr val="002060"/>
              </a:solidFill>
            </a:rPr>
            <a:t>для студентів за участю випускників вишу. </a:t>
          </a:r>
          <a:endParaRPr lang="ru-RU" sz="1300" kern="1200" dirty="0">
            <a:solidFill>
              <a:srgbClr val="002060"/>
            </a:solidFill>
          </a:endParaRPr>
        </a:p>
      </dsp:txBody>
      <dsp:txXfrm>
        <a:off x="2861071" y="543264"/>
        <a:ext cx="2507456" cy="3813834"/>
      </dsp:txXfrm>
    </dsp:sp>
    <dsp:sp modelId="{88E25DAD-A830-44CD-A9E0-AF88E3638D35}">
      <dsp:nvSpPr>
        <dsp:cNvPr id="0" name=""/>
        <dsp:cNvSpPr/>
      </dsp:nvSpPr>
      <dsp:spPr>
        <a:xfrm>
          <a:off x="5719571" y="168864"/>
          <a:ext cx="2507456" cy="374400"/>
        </a:xfrm>
        <a:prstGeom prst="rect">
          <a:avLst/>
        </a:prstGeom>
        <a:solidFill>
          <a:schemeClr val="accent5">
            <a:hueOff val="3257024"/>
            <a:satOff val="11196"/>
            <a:lumOff val="-53726"/>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uk-UA" sz="1300" b="1" kern="1200" dirty="0" smtClean="0"/>
            <a:t>Індикатори успіху</a:t>
          </a:r>
          <a:endParaRPr lang="ru-RU" sz="1300" kern="1200" dirty="0"/>
        </a:p>
      </dsp:txBody>
      <dsp:txXfrm>
        <a:off x="5719571" y="168864"/>
        <a:ext cx="2507456" cy="374400"/>
      </dsp:txXfrm>
    </dsp:sp>
    <dsp:sp modelId="{36FA59D7-96EC-437E-9E9B-1E6551A39CAF}">
      <dsp:nvSpPr>
        <dsp:cNvPr id="0" name=""/>
        <dsp:cNvSpPr/>
      </dsp:nvSpPr>
      <dsp:spPr>
        <a:xfrm>
          <a:off x="5719571" y="543264"/>
          <a:ext cx="2507456" cy="3813834"/>
        </a:xfrm>
        <a:prstGeom prst="rect">
          <a:avLst/>
        </a:prstGeom>
        <a:solidFill>
          <a:schemeClr val="accent5">
            <a:tint val="40000"/>
            <a:alpha val="90000"/>
            <a:hueOff val="3245083"/>
            <a:satOff val="-23015"/>
            <a:lumOff val="-13095"/>
            <a:alphaOff val="0"/>
          </a:schemeClr>
        </a:solidFill>
        <a:ln w="25400" cap="flat" cmpd="sng" algn="ctr">
          <a:solidFill>
            <a:schemeClr val="accent5">
              <a:tint val="40000"/>
              <a:hueOff val="3245083"/>
              <a:satOff val="-23015"/>
              <a:lumOff val="-13095"/>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uk-UA" sz="1300" b="1" kern="1200" dirty="0" smtClean="0">
              <a:solidFill>
                <a:srgbClr val="C00000"/>
              </a:solidFill>
            </a:rPr>
            <a:t>Покращення рейтингу </a:t>
          </a:r>
          <a:r>
            <a:rPr lang="uk-UA" sz="1300" b="0" kern="1200" dirty="0" smtClean="0">
              <a:solidFill>
                <a:srgbClr val="002060"/>
              </a:solidFill>
            </a:rPr>
            <a:t>ХДУ серед бізнес-лідерів та мешканців регіону. </a:t>
          </a:r>
          <a:endParaRPr lang="ru-RU" sz="1300" kern="1200" dirty="0">
            <a:solidFill>
              <a:srgbClr val="002060"/>
            </a:solidFill>
          </a:endParaRPr>
        </a:p>
        <a:p>
          <a:pPr marL="114300" lvl="1" indent="-114300" algn="l" defTabSz="577850">
            <a:lnSpc>
              <a:spcPct val="90000"/>
            </a:lnSpc>
            <a:spcBef>
              <a:spcPct val="0"/>
            </a:spcBef>
            <a:spcAft>
              <a:spcPct val="15000"/>
            </a:spcAft>
            <a:buChar char="••"/>
          </a:pPr>
          <a:r>
            <a:rPr lang="uk-UA" sz="1300" b="1" kern="1200" dirty="0" smtClean="0">
              <a:solidFill>
                <a:srgbClr val="C00000"/>
              </a:solidFill>
            </a:rPr>
            <a:t>Покращення рейтингу </a:t>
          </a:r>
          <a:r>
            <a:rPr lang="uk-UA" sz="1300" b="0" kern="1200" dirty="0" smtClean="0">
              <a:solidFill>
                <a:srgbClr val="002060"/>
              </a:solidFill>
            </a:rPr>
            <a:t>ХДУ </a:t>
          </a:r>
          <a:r>
            <a:rPr lang="ru-RU" sz="1300" b="0" kern="1200" dirty="0" smtClean="0">
              <a:solidFill>
                <a:srgbClr val="002060"/>
              </a:solidFill>
            </a:rPr>
            <a:t>в </a:t>
          </a:r>
          <a:r>
            <a:rPr lang="uk-UA" sz="1300" b="0" kern="1200" dirty="0" smtClean="0">
              <a:solidFill>
                <a:srgbClr val="002060"/>
              </a:solidFill>
            </a:rPr>
            <a:t>Міністерському щорічному рейтингу.</a:t>
          </a:r>
          <a:endParaRPr lang="ru-RU" sz="1300" kern="1200" dirty="0">
            <a:solidFill>
              <a:srgbClr val="002060"/>
            </a:solidFill>
          </a:endParaRPr>
        </a:p>
        <a:p>
          <a:pPr marL="114300" lvl="1" indent="-114300" algn="l" defTabSz="577850">
            <a:lnSpc>
              <a:spcPct val="90000"/>
            </a:lnSpc>
            <a:spcBef>
              <a:spcPct val="0"/>
            </a:spcBef>
            <a:spcAft>
              <a:spcPct val="15000"/>
            </a:spcAft>
            <a:buChar char="••"/>
          </a:pPr>
          <a:r>
            <a:rPr lang="uk-UA" sz="1300" b="1" kern="1200" dirty="0" smtClean="0">
              <a:solidFill>
                <a:srgbClr val="C00000"/>
              </a:solidFill>
            </a:rPr>
            <a:t>Покращення рейтингу </a:t>
          </a:r>
          <a:r>
            <a:rPr lang="uk-UA" sz="1300" b="0" kern="1200" dirty="0" smtClean="0">
              <a:solidFill>
                <a:srgbClr val="002060"/>
              </a:solidFill>
            </a:rPr>
            <a:t>ХДУ у відомих виданнях, що індексуються. </a:t>
          </a:r>
          <a:endParaRPr lang="ru-RU" sz="1300" kern="1200" dirty="0">
            <a:solidFill>
              <a:srgbClr val="002060"/>
            </a:solidFill>
          </a:endParaRPr>
        </a:p>
        <a:p>
          <a:pPr marL="114300" lvl="1" indent="-114300" algn="l" defTabSz="577850">
            <a:lnSpc>
              <a:spcPct val="90000"/>
            </a:lnSpc>
            <a:spcBef>
              <a:spcPct val="0"/>
            </a:spcBef>
            <a:spcAft>
              <a:spcPct val="15000"/>
            </a:spcAft>
            <a:buChar char="••"/>
          </a:pPr>
          <a:r>
            <a:rPr lang="uk-UA" sz="1300" b="1" kern="1200" dirty="0" smtClean="0">
              <a:solidFill>
                <a:srgbClr val="C00000"/>
              </a:solidFill>
            </a:rPr>
            <a:t>Кількість публікацій </a:t>
          </a:r>
          <a:r>
            <a:rPr lang="uk-UA" sz="1300" b="0" kern="1200" dirty="0" smtClean="0">
              <a:solidFill>
                <a:srgbClr val="002060"/>
              </a:solidFill>
            </a:rPr>
            <a:t>у регіональній пресі щодо діяльності ХДУ.</a:t>
          </a:r>
          <a:endParaRPr lang="ru-RU" sz="1300" kern="1200" dirty="0">
            <a:solidFill>
              <a:srgbClr val="002060"/>
            </a:solidFill>
          </a:endParaRPr>
        </a:p>
        <a:p>
          <a:pPr marL="114300" lvl="1" indent="-114300" algn="l" defTabSz="577850">
            <a:lnSpc>
              <a:spcPct val="90000"/>
            </a:lnSpc>
            <a:spcBef>
              <a:spcPct val="0"/>
            </a:spcBef>
            <a:spcAft>
              <a:spcPct val="15000"/>
            </a:spcAft>
            <a:buChar char="••"/>
          </a:pPr>
          <a:r>
            <a:rPr lang="uk-UA" sz="1300" b="1" kern="1200" dirty="0" smtClean="0">
              <a:solidFill>
                <a:srgbClr val="C00000"/>
              </a:solidFill>
            </a:rPr>
            <a:t>Збільшення кількості нагород</a:t>
          </a:r>
          <a:r>
            <a:rPr lang="uk-UA" sz="1300" b="0" kern="1200" dirty="0" smtClean="0">
              <a:solidFill>
                <a:srgbClr val="002060"/>
              </a:solidFill>
            </a:rPr>
            <a:t>, премій та т.п. у різноманітних конференціях, симпозіумах, виставках тощо. </a:t>
          </a:r>
          <a:endParaRPr lang="ru-RU" sz="1300" kern="1200" dirty="0">
            <a:solidFill>
              <a:srgbClr val="002060"/>
            </a:solidFill>
          </a:endParaRPr>
        </a:p>
        <a:p>
          <a:pPr marL="114300" lvl="1" indent="-114300" algn="l" defTabSz="577850">
            <a:lnSpc>
              <a:spcPct val="90000"/>
            </a:lnSpc>
            <a:spcBef>
              <a:spcPct val="0"/>
            </a:spcBef>
            <a:spcAft>
              <a:spcPct val="15000"/>
            </a:spcAft>
            <a:buChar char="••"/>
          </a:pPr>
          <a:r>
            <a:rPr lang="uk-UA" sz="1300" b="1" kern="1200" dirty="0" smtClean="0">
              <a:solidFill>
                <a:srgbClr val="C00000"/>
              </a:solidFill>
            </a:rPr>
            <a:t>Покращення впізнавання </a:t>
          </a:r>
          <a:r>
            <a:rPr lang="uk-UA" sz="1300" b="0" kern="1200" dirty="0" smtClean="0">
              <a:solidFill>
                <a:srgbClr val="002060"/>
              </a:solidFill>
            </a:rPr>
            <a:t>ХДУ серед випускників загальноосвітніх шкіл. </a:t>
          </a:r>
          <a:endParaRPr lang="ru-RU" sz="1300" kern="1200" dirty="0">
            <a:solidFill>
              <a:srgbClr val="002060"/>
            </a:solidFill>
          </a:endParaRPr>
        </a:p>
      </dsp:txBody>
      <dsp:txXfrm>
        <a:off x="5719571" y="543264"/>
        <a:ext cx="2507456" cy="381383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diagrams.loki3.com/BracketList+Icon">
  <dgm:title val="Список с вертикальной скобкой"/>
  <dgm:desc val="Служит для отображения сгруппированных блоков данных.  Хорошо подходит для размещения большого количества текста уровня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ru-RU"/>
          </a:p>
        </p:txBody>
      </p:sp>
      <p:sp>
        <p:nvSpPr>
          <p:cNvPr id="256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ru-RU"/>
          </a:p>
        </p:txBody>
      </p:sp>
      <p:sp>
        <p:nvSpPr>
          <p:cNvPr id="256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ru-RU"/>
          </a:p>
        </p:txBody>
      </p:sp>
      <p:sp>
        <p:nvSpPr>
          <p:cNvPr id="256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96DDFFC-1158-4B79-9684-BCF79C88CC65}" type="slidenum">
              <a:rPr lang="ru-RU"/>
              <a:pPr>
                <a:defRPr/>
              </a:pPr>
              <a:t>‹#›</a:t>
            </a:fld>
            <a:endParaRPr lang="ru-RU"/>
          </a:p>
        </p:txBody>
      </p:sp>
    </p:spTree>
    <p:extLst>
      <p:ext uri="{BB962C8B-B14F-4D97-AF65-F5344CB8AC3E}">
        <p14:creationId xmlns:p14="http://schemas.microsoft.com/office/powerpoint/2010/main" val="1793833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ru-RU"/>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ru-RU"/>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ru-RU"/>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330DDF5-3DA0-4CA3-BB39-F8EC82181F21}" type="slidenum">
              <a:rPr lang="ru-RU"/>
              <a:pPr>
                <a:defRPr/>
              </a:pPr>
              <a:t>‹#›</a:t>
            </a:fld>
            <a:endParaRPr lang="ru-RU"/>
          </a:p>
        </p:txBody>
      </p:sp>
    </p:spTree>
    <p:extLst>
      <p:ext uri="{BB962C8B-B14F-4D97-AF65-F5344CB8AC3E}">
        <p14:creationId xmlns:p14="http://schemas.microsoft.com/office/powerpoint/2010/main" val="4006707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 name="Прямоугольник 12"/>
          <p:cNvSpPr/>
          <p:nvPr userDrawn="1"/>
        </p:nvSpPr>
        <p:spPr>
          <a:xfrm>
            <a:off x="6192180" y="3514700"/>
            <a:ext cx="1476164" cy="65162"/>
          </a:xfrm>
          <a:prstGeom prst="rect">
            <a:avLst/>
          </a:prstGeom>
          <a:solidFill>
            <a:srgbClr val="FF000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userDrawn="1"/>
        </p:nvSpPr>
        <p:spPr>
          <a:xfrm>
            <a:off x="2555776" y="6525344"/>
            <a:ext cx="2952328" cy="144016"/>
          </a:xfrm>
          <a:prstGeom prst="rect">
            <a:avLst/>
          </a:prstGeom>
          <a:solidFill>
            <a:srgbClr val="FF000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userDrawn="1"/>
        </p:nvSpPr>
        <p:spPr>
          <a:xfrm>
            <a:off x="1727684" y="4110486"/>
            <a:ext cx="108012" cy="974698"/>
          </a:xfrm>
          <a:prstGeom prst="rect">
            <a:avLst/>
          </a:prstGeom>
          <a:solidFill>
            <a:srgbClr val="FF000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userDrawn="1"/>
        </p:nvSpPr>
        <p:spPr>
          <a:xfrm>
            <a:off x="1785488" y="2276872"/>
            <a:ext cx="4325641" cy="3096344"/>
          </a:xfrm>
          <a:prstGeom prst="rect">
            <a:avLst/>
          </a:prstGeom>
          <a:solidFill>
            <a:srgbClr val="F39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386" name="Rectangle 2"/>
          <p:cNvSpPr>
            <a:spLocks noGrp="1" noChangeArrowheads="1"/>
          </p:cNvSpPr>
          <p:nvPr>
            <p:ph type="ctrTitle"/>
          </p:nvPr>
        </p:nvSpPr>
        <p:spPr>
          <a:xfrm>
            <a:off x="4284663" y="1773238"/>
            <a:ext cx="4464050" cy="504825"/>
          </a:xfrm>
        </p:spPr>
        <p:txBody>
          <a:bodyPr/>
          <a:lstStyle>
            <a:lvl1pPr marL="0">
              <a:defRPr sz="2400" b="1"/>
            </a:lvl1pPr>
          </a:lstStyle>
          <a:p>
            <a:r>
              <a:rPr lang="ru-RU" dirty="0" smtClean="0"/>
              <a:t>Образец заголовка</a:t>
            </a:r>
            <a:endParaRPr lang="ru-RU" dirty="0"/>
          </a:p>
        </p:txBody>
      </p:sp>
      <p:sp>
        <p:nvSpPr>
          <p:cNvPr id="16387" name="Rectangle 3"/>
          <p:cNvSpPr>
            <a:spLocks noGrp="1" noChangeArrowheads="1"/>
          </p:cNvSpPr>
          <p:nvPr>
            <p:ph type="subTitle" idx="1"/>
          </p:nvPr>
        </p:nvSpPr>
        <p:spPr>
          <a:xfrm>
            <a:off x="6588224" y="3914090"/>
            <a:ext cx="2610575" cy="1387118"/>
          </a:xfrm>
        </p:spPr>
        <p:txBody>
          <a:bodyPr/>
          <a:lstStyle>
            <a:lvl1pPr marL="1588" indent="0" algn="r">
              <a:buFont typeface="Wingdings" pitchFamily="2" charset="2"/>
              <a:buNone/>
              <a:defRPr sz="1800">
                <a:solidFill>
                  <a:srgbClr val="002060"/>
                </a:solidFill>
              </a:defRPr>
            </a:lvl1pPr>
          </a:lstStyle>
          <a:p>
            <a:r>
              <a:rPr lang="ru-RU" dirty="0" smtClean="0"/>
              <a:t>Образец подзаголовка</a:t>
            </a:r>
            <a:endParaRPr lang="ru-RU" dirty="0"/>
          </a:p>
        </p:txBody>
      </p:sp>
      <p:sp>
        <p:nvSpPr>
          <p:cNvPr id="4" name="Rectangle 4"/>
          <p:cNvSpPr>
            <a:spLocks noGrp="1" noChangeArrowheads="1"/>
          </p:cNvSpPr>
          <p:nvPr>
            <p:ph type="sldNum" sz="quarter" idx="10"/>
          </p:nvPr>
        </p:nvSpPr>
        <p:spPr>
          <a:xfrm>
            <a:off x="6553200" y="6245225"/>
            <a:ext cx="2133600" cy="476250"/>
          </a:xfrm>
        </p:spPr>
        <p:txBody>
          <a:bodyPr/>
          <a:lstStyle>
            <a:lvl1pPr algn="r">
              <a:defRPr smtClean="0">
                <a:solidFill>
                  <a:srgbClr val="002060"/>
                </a:solidFill>
                <a:latin typeface="Arial" charset="0"/>
              </a:defRPr>
            </a:lvl1pPr>
          </a:lstStyle>
          <a:p>
            <a:pPr>
              <a:defRPr/>
            </a:pPr>
            <a:r>
              <a:rPr lang="en-US" smtClean="0"/>
              <a:t>&gt;</a:t>
            </a:r>
            <a:fld id="{3452600C-DAB3-4362-B134-8AE18CDF571B}" type="slidenum">
              <a:rPr lang="ru-RU" smtClean="0"/>
              <a:pPr>
                <a:defRPr/>
              </a:pPr>
              <a:t>‹#›</a:t>
            </a:fld>
            <a:endParaRPr lang="ru-RU"/>
          </a:p>
        </p:txBody>
      </p:sp>
      <p:sp>
        <p:nvSpPr>
          <p:cNvPr id="2" name="Прямоугольник 1"/>
          <p:cNvSpPr/>
          <p:nvPr userDrawn="1"/>
        </p:nvSpPr>
        <p:spPr>
          <a:xfrm>
            <a:off x="0" y="1268760"/>
            <a:ext cx="4067943" cy="2645330"/>
          </a:xfrm>
          <a:prstGeom prst="rect">
            <a:avLst/>
          </a:prstGeom>
          <a:solidFill>
            <a:srgbClr val="F39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5843" name="Picture 3" descr="D:\Шаблоны Photoshop\fjjrrj\DSC_1453.jpg"/>
          <p:cNvPicPr>
            <a:picLocks noChangeAspect="1" noChangeArrowheads="1"/>
          </p:cNvPicPr>
          <p:nvPr userDrawn="1"/>
        </p:nvPicPr>
        <p:blipFill rotWithShape="1">
          <a:blip r:embed="rId3" cstate="screen">
            <a:extLst>
              <a:ext uri="{BEBA8EAE-BF5A-486C-A8C5-ECC9F3942E4B}">
                <a14:imgProps xmlns:a14="http://schemas.microsoft.com/office/drawing/2010/main">
                  <a14:imgLayer r:embed="rId4">
                    <a14:imgEffect>
                      <a14:colorTemperature colorTemp="4700"/>
                    </a14:imgEffect>
                    <a14:imgEffect>
                      <a14:brightnessContrast bright="40000" contrast="20000"/>
                    </a14:imgEffect>
                  </a14:imgLayer>
                </a14:imgProps>
              </a:ext>
              <a:ext uri="{28A0092B-C50C-407E-A947-70E740481C1C}">
                <a14:useLocalDpi xmlns:a14="http://schemas.microsoft.com/office/drawing/2010/main"/>
              </a:ext>
            </a:extLst>
          </a:blip>
          <a:srcRect l="17787" t="11528" r="15871" b="30335"/>
          <a:stretch/>
        </p:blipFill>
        <p:spPr bwMode="auto">
          <a:xfrm>
            <a:off x="2326389" y="3210386"/>
            <a:ext cx="3243838" cy="1800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5842" name="Picture 2" descr="D:\Шаблоны Photoshop\fjjrrj\DSC_1438.jp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40368" y="1556792"/>
            <a:ext cx="3587206" cy="1800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userDrawn="1"/>
        </p:nvSpPr>
        <p:spPr>
          <a:xfrm>
            <a:off x="1785489" y="6569968"/>
            <a:ext cx="4325640" cy="288032"/>
          </a:xfrm>
          <a:prstGeom prst="rect">
            <a:avLst/>
          </a:prstGeom>
          <a:solidFill>
            <a:srgbClr val="F39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userDrawn="1"/>
        </p:nvSpPr>
        <p:spPr>
          <a:xfrm>
            <a:off x="6114281" y="4239090"/>
            <a:ext cx="648072" cy="717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4986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r>
              <a:rPr lang="en-US"/>
              <a:t>&gt;</a:t>
            </a:r>
            <a:r>
              <a:rPr lang="en-US" sz="1000"/>
              <a:t> </a:t>
            </a:r>
            <a:fld id="{3A432468-BC05-4060-9534-5CB17694F004}" type="slidenum">
              <a:rPr lang="ru-RU"/>
              <a:pPr>
                <a:defRPr/>
              </a:pPr>
              <a:t>‹#›</a:t>
            </a:fld>
            <a:endParaRPr lang="ru-RU"/>
          </a:p>
        </p:txBody>
      </p:sp>
    </p:spTree>
    <p:extLst>
      <p:ext uri="{BB962C8B-B14F-4D97-AF65-F5344CB8AC3E}">
        <p14:creationId xmlns:p14="http://schemas.microsoft.com/office/powerpoint/2010/main" val="1879221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07150" y="333375"/>
            <a:ext cx="2135188" cy="58007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333375"/>
            <a:ext cx="6254750" cy="58007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r>
              <a:rPr lang="en-US"/>
              <a:t>&gt;</a:t>
            </a:r>
            <a:r>
              <a:rPr lang="en-US" sz="1000"/>
              <a:t> </a:t>
            </a:r>
            <a:fld id="{94E7E69E-1718-4159-A56F-E1BF75A3D857}" type="slidenum">
              <a:rPr lang="ru-RU"/>
              <a:pPr>
                <a:defRPr/>
              </a:pPr>
              <a:t>‹#›</a:t>
            </a:fld>
            <a:endParaRPr lang="ru-RU"/>
          </a:p>
        </p:txBody>
      </p:sp>
    </p:spTree>
    <p:extLst>
      <p:ext uri="{BB962C8B-B14F-4D97-AF65-F5344CB8AC3E}">
        <p14:creationId xmlns:p14="http://schemas.microsoft.com/office/powerpoint/2010/main" val="2855997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4284663" y="1835150"/>
            <a:ext cx="4608512" cy="1089025"/>
          </a:xfrm>
        </p:spPr>
        <p:txBody>
          <a:bodyPr/>
          <a:lstStyle>
            <a:lvl1pPr marL="93663">
              <a:lnSpc>
                <a:spcPct val="100000"/>
              </a:lnSpc>
              <a:defRPr sz="2400"/>
            </a:lvl1pPr>
          </a:lstStyle>
          <a:p>
            <a:r>
              <a:rPr lang="ru-RU"/>
              <a:t>Образец заголовка</a:t>
            </a:r>
          </a:p>
        </p:txBody>
      </p:sp>
      <p:sp>
        <p:nvSpPr>
          <p:cNvPr id="10243" name="Rectangle 3"/>
          <p:cNvSpPr>
            <a:spLocks noGrp="1" noChangeArrowheads="1"/>
          </p:cNvSpPr>
          <p:nvPr>
            <p:ph type="subTitle" sz="quarter" idx="1"/>
          </p:nvPr>
        </p:nvSpPr>
        <p:spPr>
          <a:xfrm>
            <a:off x="1228725" y="3652838"/>
            <a:ext cx="584200" cy="503237"/>
          </a:xfrm>
        </p:spPr>
        <p:txBody>
          <a:bodyPr lIns="0" tIns="0" rIns="0" bIns="0"/>
          <a:lstStyle>
            <a:lvl1pPr marL="0" indent="0" algn="ctr">
              <a:buFont typeface="Wingdings" pitchFamily="2" charset="2"/>
              <a:buNone/>
              <a:defRPr sz="3600">
                <a:solidFill>
                  <a:schemeClr val="bg2"/>
                </a:solidFill>
              </a:defRPr>
            </a:lvl1pPr>
          </a:lstStyle>
          <a:p>
            <a:r>
              <a:rPr lang="en-US"/>
              <a:t>#</a:t>
            </a:r>
            <a:endParaRPr lang="ru-RU"/>
          </a:p>
        </p:txBody>
      </p:sp>
    </p:spTree>
    <p:extLst>
      <p:ext uri="{BB962C8B-B14F-4D97-AF65-F5344CB8AC3E}">
        <p14:creationId xmlns:p14="http://schemas.microsoft.com/office/powerpoint/2010/main" val="724465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r>
              <a:rPr lang="en-US"/>
              <a:t>&gt;</a:t>
            </a:r>
            <a:r>
              <a:rPr lang="en-US" sz="1000"/>
              <a:t> </a:t>
            </a:r>
            <a:fld id="{085566DD-9E3E-4C84-8E01-660BF255AD5D}" type="slidenum">
              <a:rPr lang="ru-RU"/>
              <a:pPr>
                <a:defRPr/>
              </a:pPr>
              <a:t>‹#›</a:t>
            </a:fld>
            <a:endParaRPr lang="ru-RU"/>
          </a:p>
        </p:txBody>
      </p:sp>
    </p:spTree>
    <p:extLst>
      <p:ext uri="{BB962C8B-B14F-4D97-AF65-F5344CB8AC3E}">
        <p14:creationId xmlns:p14="http://schemas.microsoft.com/office/powerpoint/2010/main" val="2716740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t>&gt;</a:t>
            </a:r>
            <a:r>
              <a:rPr lang="en-US" sz="1000"/>
              <a:t> </a:t>
            </a:r>
            <a:fld id="{33A5ED60-49C1-47D9-AE5C-5F6792B183A1}" type="slidenum">
              <a:rPr lang="ru-RU"/>
              <a:pPr>
                <a:defRPr/>
              </a:pPr>
              <a:t>‹#›</a:t>
            </a:fld>
            <a:endParaRPr lang="ru-RU"/>
          </a:p>
        </p:txBody>
      </p:sp>
    </p:spTree>
    <p:extLst>
      <p:ext uri="{BB962C8B-B14F-4D97-AF65-F5344CB8AC3E}">
        <p14:creationId xmlns:p14="http://schemas.microsoft.com/office/powerpoint/2010/main" val="1864921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79438" y="1608138"/>
            <a:ext cx="39243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56138" y="1608138"/>
            <a:ext cx="3925887"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sz="quarter" idx="10"/>
          </p:nvPr>
        </p:nvSpPr>
        <p:spPr>
          <a:ln/>
        </p:spPr>
        <p:txBody>
          <a:bodyPr/>
          <a:lstStyle>
            <a:lvl1pPr>
              <a:defRPr/>
            </a:lvl1pPr>
          </a:lstStyle>
          <a:p>
            <a:pPr>
              <a:defRPr/>
            </a:pPr>
            <a:r>
              <a:rPr lang="en-US"/>
              <a:t>&gt;</a:t>
            </a:r>
            <a:r>
              <a:rPr lang="en-US" sz="1000"/>
              <a:t> </a:t>
            </a:r>
            <a:fld id="{819C49E9-3355-4FA7-A56C-D73B6D56AF3D}" type="slidenum">
              <a:rPr lang="ru-RU"/>
              <a:pPr>
                <a:defRPr/>
              </a:pPr>
              <a:t>‹#›</a:t>
            </a:fld>
            <a:endParaRPr lang="ru-RU"/>
          </a:p>
        </p:txBody>
      </p:sp>
    </p:spTree>
    <p:extLst>
      <p:ext uri="{BB962C8B-B14F-4D97-AF65-F5344CB8AC3E}">
        <p14:creationId xmlns:p14="http://schemas.microsoft.com/office/powerpoint/2010/main" val="1515951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sldNum" sz="quarter" idx="10"/>
          </p:nvPr>
        </p:nvSpPr>
        <p:spPr>
          <a:ln/>
        </p:spPr>
        <p:txBody>
          <a:bodyPr/>
          <a:lstStyle>
            <a:lvl1pPr>
              <a:defRPr/>
            </a:lvl1pPr>
          </a:lstStyle>
          <a:p>
            <a:pPr>
              <a:defRPr/>
            </a:pPr>
            <a:r>
              <a:rPr lang="en-US"/>
              <a:t>&gt;</a:t>
            </a:r>
            <a:r>
              <a:rPr lang="en-US" sz="1000"/>
              <a:t> </a:t>
            </a:r>
            <a:fld id="{8BBF3FC4-F087-41CD-9484-6D74D24ECAC5}" type="slidenum">
              <a:rPr lang="ru-RU"/>
              <a:pPr>
                <a:defRPr/>
              </a:pPr>
              <a:t>‹#›</a:t>
            </a:fld>
            <a:endParaRPr lang="ru-RU"/>
          </a:p>
        </p:txBody>
      </p:sp>
    </p:spTree>
    <p:extLst>
      <p:ext uri="{BB962C8B-B14F-4D97-AF65-F5344CB8AC3E}">
        <p14:creationId xmlns:p14="http://schemas.microsoft.com/office/powerpoint/2010/main" val="2018795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
          <p:cNvSpPr>
            <a:spLocks noGrp="1" noChangeArrowheads="1"/>
          </p:cNvSpPr>
          <p:nvPr>
            <p:ph type="sldNum" sz="quarter" idx="10"/>
          </p:nvPr>
        </p:nvSpPr>
        <p:spPr>
          <a:ln/>
        </p:spPr>
        <p:txBody>
          <a:bodyPr/>
          <a:lstStyle>
            <a:lvl1pPr>
              <a:defRPr/>
            </a:lvl1pPr>
          </a:lstStyle>
          <a:p>
            <a:pPr>
              <a:defRPr/>
            </a:pPr>
            <a:r>
              <a:rPr lang="en-US"/>
              <a:t>&gt;</a:t>
            </a:r>
            <a:r>
              <a:rPr lang="en-US" sz="1000"/>
              <a:t> </a:t>
            </a:r>
            <a:fld id="{B4AD5A50-FC1F-43A1-BD4A-8F0B369F8F24}" type="slidenum">
              <a:rPr lang="ru-RU"/>
              <a:pPr>
                <a:defRPr/>
              </a:pPr>
              <a:t>‹#›</a:t>
            </a:fld>
            <a:endParaRPr lang="ru-RU"/>
          </a:p>
        </p:txBody>
      </p:sp>
    </p:spTree>
    <p:extLst>
      <p:ext uri="{BB962C8B-B14F-4D97-AF65-F5344CB8AC3E}">
        <p14:creationId xmlns:p14="http://schemas.microsoft.com/office/powerpoint/2010/main" val="3829297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t>&gt;</a:t>
            </a:r>
            <a:r>
              <a:rPr lang="en-US" sz="1000"/>
              <a:t> </a:t>
            </a:r>
            <a:fld id="{CE1CE6D6-66EB-4F7F-ACCB-BA2A72ACAFC6}" type="slidenum">
              <a:rPr lang="ru-RU"/>
              <a:pPr>
                <a:defRPr/>
              </a:pPr>
              <a:t>‹#›</a:t>
            </a:fld>
            <a:endParaRPr lang="ru-RU"/>
          </a:p>
        </p:txBody>
      </p:sp>
    </p:spTree>
    <p:extLst>
      <p:ext uri="{BB962C8B-B14F-4D97-AF65-F5344CB8AC3E}">
        <p14:creationId xmlns:p14="http://schemas.microsoft.com/office/powerpoint/2010/main" val="866041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t>&gt;</a:t>
            </a:r>
            <a:r>
              <a:rPr lang="en-US" sz="1000"/>
              <a:t> </a:t>
            </a:r>
            <a:fld id="{9FA11901-E3BA-4532-B19E-3287E3A5355E}" type="slidenum">
              <a:rPr lang="ru-RU"/>
              <a:pPr>
                <a:defRPr/>
              </a:pPr>
              <a:t>‹#›</a:t>
            </a:fld>
            <a:endParaRPr lang="ru-RU"/>
          </a:p>
        </p:txBody>
      </p:sp>
    </p:spTree>
    <p:extLst>
      <p:ext uri="{BB962C8B-B14F-4D97-AF65-F5344CB8AC3E}">
        <p14:creationId xmlns:p14="http://schemas.microsoft.com/office/powerpoint/2010/main" val="182123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sz="3600" b="1">
                <a:solidFill>
                  <a:srgbClr val="C00000"/>
                </a:solidFill>
              </a:defRPr>
            </a:lvl1pPr>
          </a:lstStyle>
          <a:p>
            <a:r>
              <a:rPr lang="ru-RU" dirty="0" smtClean="0"/>
              <a:t>Образец заголовка</a:t>
            </a:r>
            <a:endParaRPr lang="ru-RU" dirty="0"/>
          </a:p>
        </p:txBody>
      </p:sp>
      <p:sp>
        <p:nvSpPr>
          <p:cNvPr id="3" name="Содержимое 2"/>
          <p:cNvSpPr>
            <a:spLocks noGrp="1"/>
          </p:cNvSpPr>
          <p:nvPr>
            <p:ph idx="1"/>
          </p:nvPr>
        </p:nvSpPr>
        <p:spPr>
          <a:xfrm>
            <a:off x="179512" y="1608138"/>
            <a:ext cx="8784976" cy="4629174"/>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Rectangle 6"/>
          <p:cNvSpPr>
            <a:spLocks noGrp="1" noChangeArrowheads="1"/>
          </p:cNvSpPr>
          <p:nvPr>
            <p:ph type="sldNum" sz="quarter" idx="10"/>
          </p:nvPr>
        </p:nvSpPr>
        <p:spPr>
          <a:ln/>
        </p:spPr>
        <p:txBody>
          <a:bodyPr/>
          <a:lstStyle>
            <a:lvl1pPr>
              <a:defRPr/>
            </a:lvl1pPr>
          </a:lstStyle>
          <a:p>
            <a:pPr>
              <a:defRPr/>
            </a:pPr>
            <a:r>
              <a:rPr lang="en-US"/>
              <a:t>&gt;</a:t>
            </a:r>
            <a:r>
              <a:rPr lang="en-US" sz="1000"/>
              <a:t> </a:t>
            </a:r>
            <a:fld id="{8F457B6A-CA01-471F-8468-3D83E89B95AE}" type="slidenum">
              <a:rPr lang="ru-RU"/>
              <a:pPr>
                <a:defRPr/>
              </a:pPr>
              <a:t>‹#›</a:t>
            </a:fld>
            <a:endParaRPr lang="ru-RU"/>
          </a:p>
        </p:txBody>
      </p:sp>
    </p:spTree>
    <p:extLst>
      <p:ext uri="{BB962C8B-B14F-4D97-AF65-F5344CB8AC3E}">
        <p14:creationId xmlns:p14="http://schemas.microsoft.com/office/powerpoint/2010/main" val="23071609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t>&gt;</a:t>
            </a:r>
            <a:r>
              <a:rPr lang="en-US" sz="1000"/>
              <a:t> </a:t>
            </a:r>
            <a:fld id="{17119435-1481-412F-BFD5-9110F1FB2757}" type="slidenum">
              <a:rPr lang="ru-RU"/>
              <a:pPr>
                <a:defRPr/>
              </a:pPr>
              <a:t>‹#›</a:t>
            </a:fld>
            <a:endParaRPr lang="ru-RU"/>
          </a:p>
        </p:txBody>
      </p:sp>
    </p:spTree>
    <p:extLst>
      <p:ext uri="{BB962C8B-B14F-4D97-AF65-F5344CB8AC3E}">
        <p14:creationId xmlns:p14="http://schemas.microsoft.com/office/powerpoint/2010/main" val="3235856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r>
              <a:rPr lang="en-US"/>
              <a:t>&gt;</a:t>
            </a:r>
            <a:r>
              <a:rPr lang="en-US" sz="1000"/>
              <a:t> </a:t>
            </a:r>
            <a:fld id="{7C163047-88BC-46C5-8498-1BC8AD649421}" type="slidenum">
              <a:rPr lang="ru-RU"/>
              <a:pPr>
                <a:defRPr/>
              </a:pPr>
              <a:t>‹#›</a:t>
            </a:fld>
            <a:endParaRPr lang="ru-RU"/>
          </a:p>
        </p:txBody>
      </p:sp>
    </p:spTree>
    <p:extLst>
      <p:ext uri="{BB962C8B-B14F-4D97-AF65-F5344CB8AC3E}">
        <p14:creationId xmlns:p14="http://schemas.microsoft.com/office/powerpoint/2010/main" val="2048122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37313" y="333375"/>
            <a:ext cx="2144712" cy="58007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333375"/>
            <a:ext cx="6284913" cy="58007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r>
              <a:rPr lang="en-US"/>
              <a:t>&gt;</a:t>
            </a:r>
            <a:r>
              <a:rPr lang="en-US" sz="1000"/>
              <a:t> </a:t>
            </a:r>
            <a:fld id="{DB544487-AC33-4085-9041-586223A7CDE0}" type="slidenum">
              <a:rPr lang="ru-RU"/>
              <a:pPr>
                <a:defRPr/>
              </a:pPr>
              <a:t>‹#›</a:t>
            </a:fld>
            <a:endParaRPr lang="ru-RU"/>
          </a:p>
        </p:txBody>
      </p:sp>
    </p:spTree>
    <p:extLst>
      <p:ext uri="{BB962C8B-B14F-4D97-AF65-F5344CB8AC3E}">
        <p14:creationId xmlns:p14="http://schemas.microsoft.com/office/powerpoint/2010/main" val="1740727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t>&gt;</a:t>
            </a:r>
            <a:r>
              <a:rPr lang="en-US" sz="1000"/>
              <a:t> </a:t>
            </a:r>
            <a:fld id="{415C16CE-FF54-4F53-B5D2-6D0DE1685CF9}" type="slidenum">
              <a:rPr lang="ru-RU"/>
              <a:pPr>
                <a:defRPr/>
              </a:pPr>
              <a:t>‹#›</a:t>
            </a:fld>
            <a:endParaRPr lang="ru-RU"/>
          </a:p>
        </p:txBody>
      </p:sp>
    </p:spTree>
    <p:extLst>
      <p:ext uri="{BB962C8B-B14F-4D97-AF65-F5344CB8AC3E}">
        <p14:creationId xmlns:p14="http://schemas.microsoft.com/office/powerpoint/2010/main" val="63781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39750" y="1608138"/>
            <a:ext cx="39243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16450" y="1608138"/>
            <a:ext cx="3925888"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sz="quarter" idx="10"/>
          </p:nvPr>
        </p:nvSpPr>
        <p:spPr>
          <a:ln/>
        </p:spPr>
        <p:txBody>
          <a:bodyPr/>
          <a:lstStyle>
            <a:lvl1pPr>
              <a:defRPr/>
            </a:lvl1pPr>
          </a:lstStyle>
          <a:p>
            <a:pPr>
              <a:defRPr/>
            </a:pPr>
            <a:r>
              <a:rPr lang="en-US"/>
              <a:t>&gt;</a:t>
            </a:r>
            <a:r>
              <a:rPr lang="en-US" sz="1000"/>
              <a:t> </a:t>
            </a:r>
            <a:fld id="{CD8A398C-6180-408F-BAAC-9E50BE359514}" type="slidenum">
              <a:rPr lang="ru-RU"/>
              <a:pPr>
                <a:defRPr/>
              </a:pPr>
              <a:t>‹#›</a:t>
            </a:fld>
            <a:endParaRPr lang="ru-RU"/>
          </a:p>
        </p:txBody>
      </p:sp>
    </p:spTree>
    <p:extLst>
      <p:ext uri="{BB962C8B-B14F-4D97-AF65-F5344CB8AC3E}">
        <p14:creationId xmlns:p14="http://schemas.microsoft.com/office/powerpoint/2010/main" val="258935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sldNum" sz="quarter" idx="10"/>
          </p:nvPr>
        </p:nvSpPr>
        <p:spPr>
          <a:ln/>
        </p:spPr>
        <p:txBody>
          <a:bodyPr/>
          <a:lstStyle>
            <a:lvl1pPr>
              <a:defRPr/>
            </a:lvl1pPr>
          </a:lstStyle>
          <a:p>
            <a:pPr>
              <a:defRPr/>
            </a:pPr>
            <a:r>
              <a:rPr lang="en-US"/>
              <a:t>&gt;</a:t>
            </a:r>
            <a:r>
              <a:rPr lang="en-US" sz="1000"/>
              <a:t> </a:t>
            </a:r>
            <a:fld id="{6B933921-89C9-4434-9E3A-EDFA922FD3FF}" type="slidenum">
              <a:rPr lang="ru-RU"/>
              <a:pPr>
                <a:defRPr/>
              </a:pPr>
              <a:t>‹#›</a:t>
            </a:fld>
            <a:endParaRPr lang="ru-RU"/>
          </a:p>
        </p:txBody>
      </p:sp>
    </p:spTree>
    <p:extLst>
      <p:ext uri="{BB962C8B-B14F-4D97-AF65-F5344CB8AC3E}">
        <p14:creationId xmlns:p14="http://schemas.microsoft.com/office/powerpoint/2010/main" val="2064462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
          <p:cNvSpPr>
            <a:spLocks noGrp="1" noChangeArrowheads="1"/>
          </p:cNvSpPr>
          <p:nvPr>
            <p:ph type="sldNum" sz="quarter" idx="10"/>
          </p:nvPr>
        </p:nvSpPr>
        <p:spPr>
          <a:ln/>
        </p:spPr>
        <p:txBody>
          <a:bodyPr/>
          <a:lstStyle>
            <a:lvl1pPr>
              <a:defRPr/>
            </a:lvl1pPr>
          </a:lstStyle>
          <a:p>
            <a:pPr>
              <a:defRPr/>
            </a:pPr>
            <a:r>
              <a:rPr lang="en-US"/>
              <a:t>&gt;</a:t>
            </a:r>
            <a:r>
              <a:rPr lang="en-US" sz="1000"/>
              <a:t> </a:t>
            </a:r>
            <a:fld id="{D0ABF2D2-30F4-4F17-BEAB-406E20F488A6}" type="slidenum">
              <a:rPr lang="ru-RU"/>
              <a:pPr>
                <a:defRPr/>
              </a:pPr>
              <a:t>‹#›</a:t>
            </a:fld>
            <a:endParaRPr lang="ru-RU"/>
          </a:p>
        </p:txBody>
      </p:sp>
    </p:spTree>
    <p:extLst>
      <p:ext uri="{BB962C8B-B14F-4D97-AF65-F5344CB8AC3E}">
        <p14:creationId xmlns:p14="http://schemas.microsoft.com/office/powerpoint/2010/main" val="3987779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t>&gt;</a:t>
            </a:r>
            <a:r>
              <a:rPr lang="en-US" sz="1000"/>
              <a:t> </a:t>
            </a:r>
            <a:fld id="{EB1676AA-F6CE-4A11-B9A2-EC304AF36BC4}" type="slidenum">
              <a:rPr lang="ru-RU"/>
              <a:pPr>
                <a:defRPr/>
              </a:pPr>
              <a:t>‹#›</a:t>
            </a:fld>
            <a:endParaRPr lang="ru-RU"/>
          </a:p>
        </p:txBody>
      </p:sp>
    </p:spTree>
    <p:extLst>
      <p:ext uri="{BB962C8B-B14F-4D97-AF65-F5344CB8AC3E}">
        <p14:creationId xmlns:p14="http://schemas.microsoft.com/office/powerpoint/2010/main" val="412314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t>&gt;</a:t>
            </a:r>
            <a:r>
              <a:rPr lang="en-US" sz="1000"/>
              <a:t> </a:t>
            </a:r>
            <a:fld id="{6DA3B214-EDF7-4324-8C4A-2B7F80B035B4}" type="slidenum">
              <a:rPr lang="ru-RU"/>
              <a:pPr>
                <a:defRPr/>
              </a:pPr>
              <a:t>‹#›</a:t>
            </a:fld>
            <a:endParaRPr lang="ru-RU"/>
          </a:p>
        </p:txBody>
      </p:sp>
    </p:spTree>
    <p:extLst>
      <p:ext uri="{BB962C8B-B14F-4D97-AF65-F5344CB8AC3E}">
        <p14:creationId xmlns:p14="http://schemas.microsoft.com/office/powerpoint/2010/main" val="1545839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t>&gt;</a:t>
            </a:r>
            <a:r>
              <a:rPr lang="en-US" sz="1000"/>
              <a:t> </a:t>
            </a:r>
            <a:fld id="{5EEF6CC4-422A-44AB-A288-323E18069CD2}" type="slidenum">
              <a:rPr lang="ru-RU"/>
              <a:pPr>
                <a:defRPr/>
              </a:pPr>
              <a:t>‹#›</a:t>
            </a:fld>
            <a:endParaRPr lang="ru-RU"/>
          </a:p>
        </p:txBody>
      </p:sp>
    </p:spTree>
    <p:extLst>
      <p:ext uri="{BB962C8B-B14F-4D97-AF65-F5344CB8AC3E}">
        <p14:creationId xmlns:p14="http://schemas.microsoft.com/office/powerpoint/2010/main" val="4017968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333375"/>
            <a:ext cx="608488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Заголовок слайда</a:t>
            </a:r>
          </a:p>
        </p:txBody>
      </p:sp>
      <p:sp>
        <p:nvSpPr>
          <p:cNvPr id="1027" name="Rectangle 3"/>
          <p:cNvSpPr>
            <a:spLocks noGrp="1" noChangeArrowheads="1"/>
          </p:cNvSpPr>
          <p:nvPr>
            <p:ph type="body" idx="1"/>
          </p:nvPr>
        </p:nvSpPr>
        <p:spPr bwMode="auto">
          <a:xfrm>
            <a:off x="539750" y="1608138"/>
            <a:ext cx="800258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1030" name="Rectangle 6"/>
          <p:cNvSpPr>
            <a:spLocks noGrp="1" noChangeArrowheads="1"/>
          </p:cNvSpPr>
          <p:nvPr>
            <p:ph type="sldNum" sz="quarter" idx="4"/>
          </p:nvPr>
        </p:nvSpPr>
        <p:spPr bwMode="auto">
          <a:xfrm>
            <a:off x="107950" y="6380163"/>
            <a:ext cx="1368425" cy="504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mtClean="0">
                <a:solidFill>
                  <a:schemeClr val="bg1"/>
                </a:solidFill>
                <a:latin typeface="+mn-lt"/>
              </a:defRPr>
            </a:lvl1pPr>
          </a:lstStyle>
          <a:p>
            <a:pPr>
              <a:defRPr/>
            </a:pPr>
            <a:r>
              <a:rPr lang="en-US"/>
              <a:t>&gt;</a:t>
            </a:r>
            <a:r>
              <a:rPr lang="en-US" sz="1000"/>
              <a:t> </a:t>
            </a:r>
            <a:fld id="{18C18575-26AD-41A1-837C-D28D9D23DF3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5"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marL="541338" indent="-541338" algn="l" rtl="0" eaLnBrk="1" fontAlgn="base" hangingPunct="1">
        <a:lnSpc>
          <a:spcPct val="90000"/>
        </a:lnSpc>
        <a:spcBef>
          <a:spcPct val="0"/>
        </a:spcBef>
        <a:spcAft>
          <a:spcPct val="0"/>
        </a:spcAft>
        <a:defRPr sz="3000">
          <a:solidFill>
            <a:schemeClr val="bg1"/>
          </a:solidFill>
          <a:latin typeface="+mj-lt"/>
          <a:ea typeface="+mj-ea"/>
          <a:cs typeface="+mj-cs"/>
        </a:defRPr>
      </a:lvl1pPr>
      <a:lvl2pPr marL="541338" indent="-541338" algn="l" rtl="0" eaLnBrk="1" fontAlgn="base" hangingPunct="1">
        <a:lnSpc>
          <a:spcPct val="90000"/>
        </a:lnSpc>
        <a:spcBef>
          <a:spcPct val="0"/>
        </a:spcBef>
        <a:spcAft>
          <a:spcPct val="0"/>
        </a:spcAft>
        <a:defRPr sz="3000">
          <a:solidFill>
            <a:schemeClr val="bg1"/>
          </a:solidFill>
          <a:latin typeface="Trebuchet MS" pitchFamily="34" charset="0"/>
        </a:defRPr>
      </a:lvl2pPr>
      <a:lvl3pPr marL="541338" indent="-541338" algn="l" rtl="0" eaLnBrk="1" fontAlgn="base" hangingPunct="1">
        <a:lnSpc>
          <a:spcPct val="90000"/>
        </a:lnSpc>
        <a:spcBef>
          <a:spcPct val="0"/>
        </a:spcBef>
        <a:spcAft>
          <a:spcPct val="0"/>
        </a:spcAft>
        <a:defRPr sz="3000">
          <a:solidFill>
            <a:schemeClr val="bg1"/>
          </a:solidFill>
          <a:latin typeface="Trebuchet MS" pitchFamily="34" charset="0"/>
        </a:defRPr>
      </a:lvl3pPr>
      <a:lvl4pPr marL="541338" indent="-541338" algn="l" rtl="0" eaLnBrk="1" fontAlgn="base" hangingPunct="1">
        <a:lnSpc>
          <a:spcPct val="90000"/>
        </a:lnSpc>
        <a:spcBef>
          <a:spcPct val="0"/>
        </a:spcBef>
        <a:spcAft>
          <a:spcPct val="0"/>
        </a:spcAft>
        <a:defRPr sz="3000">
          <a:solidFill>
            <a:schemeClr val="bg1"/>
          </a:solidFill>
          <a:latin typeface="Trebuchet MS" pitchFamily="34" charset="0"/>
        </a:defRPr>
      </a:lvl4pPr>
      <a:lvl5pPr marL="541338" indent="-541338" algn="l" rtl="0" eaLnBrk="1" fontAlgn="base" hangingPunct="1">
        <a:lnSpc>
          <a:spcPct val="90000"/>
        </a:lnSpc>
        <a:spcBef>
          <a:spcPct val="0"/>
        </a:spcBef>
        <a:spcAft>
          <a:spcPct val="0"/>
        </a:spcAft>
        <a:defRPr sz="3000">
          <a:solidFill>
            <a:schemeClr val="bg1"/>
          </a:solidFill>
          <a:latin typeface="Trebuchet MS" pitchFamily="34" charset="0"/>
        </a:defRPr>
      </a:lvl5pPr>
      <a:lvl6pPr marL="998538" algn="l" rtl="0" eaLnBrk="1" fontAlgn="base" hangingPunct="1">
        <a:lnSpc>
          <a:spcPct val="90000"/>
        </a:lnSpc>
        <a:spcBef>
          <a:spcPct val="0"/>
        </a:spcBef>
        <a:spcAft>
          <a:spcPct val="0"/>
        </a:spcAft>
        <a:defRPr sz="3000">
          <a:solidFill>
            <a:schemeClr val="bg1"/>
          </a:solidFill>
          <a:latin typeface="Trebuchet MS" pitchFamily="34" charset="0"/>
        </a:defRPr>
      </a:lvl6pPr>
      <a:lvl7pPr marL="1455738" algn="l" rtl="0" eaLnBrk="1" fontAlgn="base" hangingPunct="1">
        <a:lnSpc>
          <a:spcPct val="90000"/>
        </a:lnSpc>
        <a:spcBef>
          <a:spcPct val="0"/>
        </a:spcBef>
        <a:spcAft>
          <a:spcPct val="0"/>
        </a:spcAft>
        <a:defRPr sz="3000">
          <a:solidFill>
            <a:schemeClr val="bg1"/>
          </a:solidFill>
          <a:latin typeface="Trebuchet MS" pitchFamily="34" charset="0"/>
        </a:defRPr>
      </a:lvl7pPr>
      <a:lvl8pPr marL="1912938" algn="l" rtl="0" eaLnBrk="1" fontAlgn="base" hangingPunct="1">
        <a:lnSpc>
          <a:spcPct val="90000"/>
        </a:lnSpc>
        <a:spcBef>
          <a:spcPct val="0"/>
        </a:spcBef>
        <a:spcAft>
          <a:spcPct val="0"/>
        </a:spcAft>
        <a:defRPr sz="3000">
          <a:solidFill>
            <a:schemeClr val="bg1"/>
          </a:solidFill>
          <a:latin typeface="Trebuchet MS" pitchFamily="34" charset="0"/>
        </a:defRPr>
      </a:lvl8pPr>
      <a:lvl9pPr marL="2370138" algn="l" rtl="0" eaLnBrk="1" fontAlgn="base" hangingPunct="1">
        <a:lnSpc>
          <a:spcPct val="90000"/>
        </a:lnSpc>
        <a:spcBef>
          <a:spcPct val="0"/>
        </a:spcBef>
        <a:spcAft>
          <a:spcPct val="0"/>
        </a:spcAft>
        <a:defRPr sz="3000">
          <a:solidFill>
            <a:schemeClr val="bg1"/>
          </a:solidFill>
          <a:latin typeface="Trebuchet MS" pitchFamily="34" charset="0"/>
        </a:defRPr>
      </a:lvl9pPr>
    </p:titleStyle>
    <p:bodyStyle>
      <a:lvl1pPr marL="342900" indent="-342900" algn="l" rtl="0" eaLnBrk="1" fontAlgn="base" hangingPunct="1">
        <a:spcBef>
          <a:spcPct val="0"/>
        </a:spcBef>
        <a:spcAft>
          <a:spcPct val="40000"/>
        </a:spcAft>
        <a:buClr>
          <a:srgbClr val="F39220"/>
        </a:buClr>
        <a:buFont typeface="Wingdings" pitchFamily="2" charset="2"/>
        <a:buChar char="¨"/>
        <a:defRPr sz="2400">
          <a:solidFill>
            <a:srgbClr val="000066"/>
          </a:solidFill>
          <a:latin typeface="+mn-lt"/>
          <a:ea typeface="+mn-ea"/>
          <a:cs typeface="+mn-cs"/>
        </a:defRPr>
      </a:lvl1pPr>
      <a:lvl2pPr marL="708025" indent="-363538" algn="l" rtl="0" eaLnBrk="1" fontAlgn="base" hangingPunct="1">
        <a:spcBef>
          <a:spcPct val="0"/>
        </a:spcBef>
        <a:spcAft>
          <a:spcPct val="40000"/>
        </a:spcAft>
        <a:buClr>
          <a:srgbClr val="0985D2"/>
        </a:buClr>
        <a:buFont typeface="Wingdings" pitchFamily="2" charset="2"/>
        <a:buChar char="¨"/>
        <a:defRPr sz="2400">
          <a:solidFill>
            <a:srgbClr val="000066"/>
          </a:solidFill>
          <a:latin typeface="+mn-lt"/>
        </a:defRPr>
      </a:lvl2pPr>
      <a:lvl3pPr marL="1065213" indent="-346075" algn="l" rtl="0" eaLnBrk="1" fontAlgn="base" hangingPunct="1">
        <a:spcBef>
          <a:spcPct val="0"/>
        </a:spcBef>
        <a:spcAft>
          <a:spcPct val="40000"/>
        </a:spcAft>
        <a:buClr>
          <a:srgbClr val="EA4037"/>
        </a:buClr>
        <a:buFont typeface="Wingdings" pitchFamily="2" charset="2"/>
        <a:buChar char="¨"/>
        <a:defRPr sz="2000">
          <a:solidFill>
            <a:srgbClr val="000066"/>
          </a:solidFill>
          <a:latin typeface="+mn-lt"/>
        </a:defRPr>
      </a:lvl3pPr>
      <a:lvl4pPr marL="1631950" indent="-228600" algn="l" rtl="0" eaLnBrk="1" fontAlgn="base" hangingPunct="1">
        <a:spcBef>
          <a:spcPct val="20000"/>
        </a:spcBef>
        <a:spcAft>
          <a:spcPct val="0"/>
        </a:spcAft>
        <a:defRPr sz="2400">
          <a:solidFill>
            <a:srgbClr val="000066"/>
          </a:solidFill>
          <a:latin typeface="Arial" charset="0"/>
        </a:defRPr>
      </a:lvl4pPr>
      <a:lvl5pPr marL="2057400" indent="-228600" algn="l" rtl="0" eaLnBrk="1" fontAlgn="base" hangingPunct="1">
        <a:spcBef>
          <a:spcPct val="20000"/>
        </a:spcBef>
        <a:spcAft>
          <a:spcPct val="0"/>
        </a:spcAft>
        <a:buChar char="»"/>
        <a:defRPr sz="2400">
          <a:solidFill>
            <a:srgbClr val="000066"/>
          </a:solidFill>
          <a:latin typeface="Arial" charset="0"/>
        </a:defRPr>
      </a:lvl5pPr>
      <a:lvl6pPr marL="2514600" indent="-228600" algn="l" rtl="0" eaLnBrk="1" fontAlgn="base" hangingPunct="1">
        <a:spcBef>
          <a:spcPct val="20000"/>
        </a:spcBef>
        <a:spcAft>
          <a:spcPct val="0"/>
        </a:spcAft>
        <a:buChar char="»"/>
        <a:defRPr sz="2400">
          <a:solidFill>
            <a:srgbClr val="000066"/>
          </a:solidFill>
          <a:latin typeface="Arial" charset="0"/>
        </a:defRPr>
      </a:lvl6pPr>
      <a:lvl7pPr marL="2971800" indent="-228600" algn="l" rtl="0" eaLnBrk="1" fontAlgn="base" hangingPunct="1">
        <a:spcBef>
          <a:spcPct val="20000"/>
        </a:spcBef>
        <a:spcAft>
          <a:spcPct val="0"/>
        </a:spcAft>
        <a:buChar char="»"/>
        <a:defRPr sz="2400">
          <a:solidFill>
            <a:srgbClr val="000066"/>
          </a:solidFill>
          <a:latin typeface="Arial" charset="0"/>
        </a:defRPr>
      </a:lvl7pPr>
      <a:lvl8pPr marL="3429000" indent="-228600" algn="l" rtl="0" eaLnBrk="1" fontAlgn="base" hangingPunct="1">
        <a:spcBef>
          <a:spcPct val="20000"/>
        </a:spcBef>
        <a:spcAft>
          <a:spcPct val="0"/>
        </a:spcAft>
        <a:buChar char="»"/>
        <a:defRPr sz="2400">
          <a:solidFill>
            <a:srgbClr val="000066"/>
          </a:solidFill>
          <a:latin typeface="Arial" charset="0"/>
        </a:defRPr>
      </a:lvl8pPr>
      <a:lvl9pPr marL="3886200" indent="-228600" algn="l" rtl="0" eaLnBrk="1" fontAlgn="base" hangingPunct="1">
        <a:spcBef>
          <a:spcPct val="20000"/>
        </a:spcBef>
        <a:spcAft>
          <a:spcPct val="0"/>
        </a:spcAft>
        <a:buChar char="»"/>
        <a:defRPr sz="2400">
          <a:solidFill>
            <a:srgbClr val="000066"/>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5"/>
            <a:ext cx="608488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Заголовок слайда</a:t>
            </a:r>
          </a:p>
        </p:txBody>
      </p:sp>
      <p:sp>
        <p:nvSpPr>
          <p:cNvPr id="2051" name="Rectangle 3"/>
          <p:cNvSpPr>
            <a:spLocks noGrp="1" noChangeArrowheads="1"/>
          </p:cNvSpPr>
          <p:nvPr>
            <p:ph type="body" idx="1"/>
          </p:nvPr>
        </p:nvSpPr>
        <p:spPr bwMode="auto">
          <a:xfrm>
            <a:off x="579438" y="1608138"/>
            <a:ext cx="80025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9222" name="Rectangle 6"/>
          <p:cNvSpPr>
            <a:spLocks noGrp="1" noChangeArrowheads="1"/>
          </p:cNvSpPr>
          <p:nvPr>
            <p:ph type="sldNum" sz="quarter" idx="4"/>
          </p:nvPr>
        </p:nvSpPr>
        <p:spPr bwMode="auto">
          <a:xfrm>
            <a:off x="107950" y="6380163"/>
            <a:ext cx="1368425" cy="504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mtClean="0">
                <a:solidFill>
                  <a:schemeClr val="bg1"/>
                </a:solidFill>
                <a:latin typeface="+mn-lt"/>
              </a:defRPr>
            </a:lvl1pPr>
          </a:lstStyle>
          <a:p>
            <a:pPr>
              <a:defRPr/>
            </a:pPr>
            <a:r>
              <a:rPr lang="en-US"/>
              <a:t>&gt;</a:t>
            </a:r>
            <a:r>
              <a:rPr lang="en-US" sz="1000"/>
              <a:t> </a:t>
            </a:r>
            <a:fld id="{E37EB37E-2444-4DAF-B197-000CB771B1F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6"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marL="541338" indent="-541338" algn="l" rtl="0" eaLnBrk="0" fontAlgn="base" hangingPunct="0">
        <a:lnSpc>
          <a:spcPct val="90000"/>
        </a:lnSpc>
        <a:spcBef>
          <a:spcPct val="0"/>
        </a:spcBef>
        <a:spcAft>
          <a:spcPct val="0"/>
        </a:spcAft>
        <a:defRPr sz="3000">
          <a:solidFill>
            <a:schemeClr val="bg1"/>
          </a:solidFill>
          <a:latin typeface="+mj-lt"/>
          <a:ea typeface="+mj-ea"/>
          <a:cs typeface="+mj-cs"/>
        </a:defRPr>
      </a:lvl1pPr>
      <a:lvl2pPr marL="541338" indent="-541338" algn="l" rtl="0" eaLnBrk="0" fontAlgn="base" hangingPunct="0">
        <a:lnSpc>
          <a:spcPct val="90000"/>
        </a:lnSpc>
        <a:spcBef>
          <a:spcPct val="0"/>
        </a:spcBef>
        <a:spcAft>
          <a:spcPct val="0"/>
        </a:spcAft>
        <a:defRPr sz="3000">
          <a:solidFill>
            <a:schemeClr val="bg1"/>
          </a:solidFill>
          <a:latin typeface="Trebuchet MS" pitchFamily="34" charset="0"/>
        </a:defRPr>
      </a:lvl2pPr>
      <a:lvl3pPr marL="541338" indent="-541338" algn="l" rtl="0" eaLnBrk="0" fontAlgn="base" hangingPunct="0">
        <a:lnSpc>
          <a:spcPct val="90000"/>
        </a:lnSpc>
        <a:spcBef>
          <a:spcPct val="0"/>
        </a:spcBef>
        <a:spcAft>
          <a:spcPct val="0"/>
        </a:spcAft>
        <a:defRPr sz="3000">
          <a:solidFill>
            <a:schemeClr val="bg1"/>
          </a:solidFill>
          <a:latin typeface="Trebuchet MS" pitchFamily="34" charset="0"/>
        </a:defRPr>
      </a:lvl3pPr>
      <a:lvl4pPr marL="541338" indent="-541338" algn="l" rtl="0" eaLnBrk="0" fontAlgn="base" hangingPunct="0">
        <a:lnSpc>
          <a:spcPct val="90000"/>
        </a:lnSpc>
        <a:spcBef>
          <a:spcPct val="0"/>
        </a:spcBef>
        <a:spcAft>
          <a:spcPct val="0"/>
        </a:spcAft>
        <a:defRPr sz="3000">
          <a:solidFill>
            <a:schemeClr val="bg1"/>
          </a:solidFill>
          <a:latin typeface="Trebuchet MS" pitchFamily="34" charset="0"/>
        </a:defRPr>
      </a:lvl4pPr>
      <a:lvl5pPr marL="541338" indent="-541338" algn="l" rtl="0" eaLnBrk="0" fontAlgn="base" hangingPunct="0">
        <a:lnSpc>
          <a:spcPct val="90000"/>
        </a:lnSpc>
        <a:spcBef>
          <a:spcPct val="0"/>
        </a:spcBef>
        <a:spcAft>
          <a:spcPct val="0"/>
        </a:spcAft>
        <a:defRPr sz="3000">
          <a:solidFill>
            <a:schemeClr val="bg1"/>
          </a:solidFill>
          <a:latin typeface="Trebuchet MS" pitchFamily="34" charset="0"/>
        </a:defRPr>
      </a:lvl5pPr>
      <a:lvl6pPr marL="998538" algn="l" rtl="0" fontAlgn="base">
        <a:lnSpc>
          <a:spcPct val="90000"/>
        </a:lnSpc>
        <a:spcBef>
          <a:spcPct val="0"/>
        </a:spcBef>
        <a:spcAft>
          <a:spcPct val="0"/>
        </a:spcAft>
        <a:defRPr sz="3000">
          <a:solidFill>
            <a:schemeClr val="bg1"/>
          </a:solidFill>
          <a:latin typeface="Trebuchet MS" pitchFamily="34" charset="0"/>
        </a:defRPr>
      </a:lvl6pPr>
      <a:lvl7pPr marL="1455738" algn="l" rtl="0" fontAlgn="base">
        <a:lnSpc>
          <a:spcPct val="90000"/>
        </a:lnSpc>
        <a:spcBef>
          <a:spcPct val="0"/>
        </a:spcBef>
        <a:spcAft>
          <a:spcPct val="0"/>
        </a:spcAft>
        <a:defRPr sz="3000">
          <a:solidFill>
            <a:schemeClr val="bg1"/>
          </a:solidFill>
          <a:latin typeface="Trebuchet MS" pitchFamily="34" charset="0"/>
        </a:defRPr>
      </a:lvl7pPr>
      <a:lvl8pPr marL="1912938" algn="l" rtl="0" fontAlgn="base">
        <a:lnSpc>
          <a:spcPct val="90000"/>
        </a:lnSpc>
        <a:spcBef>
          <a:spcPct val="0"/>
        </a:spcBef>
        <a:spcAft>
          <a:spcPct val="0"/>
        </a:spcAft>
        <a:defRPr sz="3000">
          <a:solidFill>
            <a:schemeClr val="bg1"/>
          </a:solidFill>
          <a:latin typeface="Trebuchet MS" pitchFamily="34" charset="0"/>
        </a:defRPr>
      </a:lvl8pPr>
      <a:lvl9pPr marL="2370138" algn="l" rtl="0" fontAlgn="base">
        <a:lnSpc>
          <a:spcPct val="90000"/>
        </a:lnSpc>
        <a:spcBef>
          <a:spcPct val="0"/>
        </a:spcBef>
        <a:spcAft>
          <a:spcPct val="0"/>
        </a:spcAft>
        <a:defRPr sz="3000">
          <a:solidFill>
            <a:schemeClr val="bg1"/>
          </a:solidFill>
          <a:latin typeface="Trebuchet MS" pitchFamily="34" charset="0"/>
        </a:defRPr>
      </a:lvl9pPr>
    </p:titleStyle>
    <p:bodyStyle>
      <a:lvl1pPr marL="342900" indent="-342900" algn="l" rtl="0" eaLnBrk="0" fontAlgn="base" hangingPunct="0">
        <a:spcBef>
          <a:spcPct val="0"/>
        </a:spcBef>
        <a:spcAft>
          <a:spcPct val="40000"/>
        </a:spcAft>
        <a:buClr>
          <a:srgbClr val="F39220"/>
        </a:buClr>
        <a:buFont typeface="Wingdings" pitchFamily="2" charset="2"/>
        <a:buChar char="¨"/>
        <a:defRPr sz="2400">
          <a:solidFill>
            <a:srgbClr val="000066"/>
          </a:solidFill>
          <a:latin typeface="+mn-lt"/>
          <a:ea typeface="+mn-ea"/>
          <a:cs typeface="+mn-cs"/>
        </a:defRPr>
      </a:lvl1pPr>
      <a:lvl2pPr marL="708025" indent="-363538" algn="l" rtl="0" eaLnBrk="0" fontAlgn="base" hangingPunct="0">
        <a:spcBef>
          <a:spcPct val="0"/>
        </a:spcBef>
        <a:spcAft>
          <a:spcPct val="40000"/>
        </a:spcAft>
        <a:buClr>
          <a:srgbClr val="0985D2"/>
        </a:buClr>
        <a:buFont typeface="Wingdings" pitchFamily="2" charset="2"/>
        <a:buChar char="¨"/>
        <a:defRPr sz="2400">
          <a:solidFill>
            <a:srgbClr val="000066"/>
          </a:solidFill>
          <a:latin typeface="+mn-lt"/>
        </a:defRPr>
      </a:lvl2pPr>
      <a:lvl3pPr marL="1065213" indent="-346075" algn="l" rtl="0" eaLnBrk="0" fontAlgn="base" hangingPunct="0">
        <a:spcBef>
          <a:spcPct val="0"/>
        </a:spcBef>
        <a:spcAft>
          <a:spcPct val="40000"/>
        </a:spcAft>
        <a:buClr>
          <a:srgbClr val="EA4037"/>
        </a:buClr>
        <a:buFont typeface="Wingdings" pitchFamily="2" charset="2"/>
        <a:buChar char="¨"/>
        <a:defRPr sz="2000">
          <a:solidFill>
            <a:srgbClr val="000066"/>
          </a:solidFill>
          <a:latin typeface="+mn-lt"/>
        </a:defRPr>
      </a:lvl3pPr>
      <a:lvl4pPr marL="1631950" indent="-228600" algn="l" rtl="0" eaLnBrk="0" fontAlgn="base" hangingPunct="0">
        <a:spcBef>
          <a:spcPct val="20000"/>
        </a:spcBef>
        <a:spcAft>
          <a:spcPct val="0"/>
        </a:spcAft>
        <a:defRPr sz="2400">
          <a:solidFill>
            <a:srgbClr val="000066"/>
          </a:solidFill>
          <a:latin typeface="Arial" charset="0"/>
        </a:defRPr>
      </a:lvl4pPr>
      <a:lvl5pPr marL="2057400" indent="-228600" algn="l" rtl="0" eaLnBrk="0" fontAlgn="base" hangingPunct="0">
        <a:spcBef>
          <a:spcPct val="20000"/>
        </a:spcBef>
        <a:spcAft>
          <a:spcPct val="0"/>
        </a:spcAft>
        <a:buChar char="»"/>
        <a:defRPr sz="2400">
          <a:solidFill>
            <a:srgbClr val="000066"/>
          </a:solidFill>
          <a:latin typeface="Arial" charset="0"/>
        </a:defRPr>
      </a:lvl5pPr>
      <a:lvl6pPr marL="2514600" indent="-228600" algn="l" rtl="0" fontAlgn="base">
        <a:spcBef>
          <a:spcPct val="20000"/>
        </a:spcBef>
        <a:spcAft>
          <a:spcPct val="0"/>
        </a:spcAft>
        <a:buChar char="»"/>
        <a:defRPr sz="2400">
          <a:solidFill>
            <a:srgbClr val="000066"/>
          </a:solidFill>
          <a:latin typeface="Arial" charset="0"/>
        </a:defRPr>
      </a:lvl6pPr>
      <a:lvl7pPr marL="2971800" indent="-228600" algn="l" rtl="0" fontAlgn="base">
        <a:spcBef>
          <a:spcPct val="20000"/>
        </a:spcBef>
        <a:spcAft>
          <a:spcPct val="0"/>
        </a:spcAft>
        <a:buChar char="»"/>
        <a:defRPr sz="2400">
          <a:solidFill>
            <a:srgbClr val="000066"/>
          </a:solidFill>
          <a:latin typeface="Arial" charset="0"/>
        </a:defRPr>
      </a:lvl7pPr>
      <a:lvl8pPr marL="3429000" indent="-228600" algn="l" rtl="0" fontAlgn="base">
        <a:spcBef>
          <a:spcPct val="20000"/>
        </a:spcBef>
        <a:spcAft>
          <a:spcPct val="0"/>
        </a:spcAft>
        <a:buChar char="»"/>
        <a:defRPr sz="2400">
          <a:solidFill>
            <a:srgbClr val="000066"/>
          </a:solidFill>
          <a:latin typeface="Arial" charset="0"/>
        </a:defRPr>
      </a:lvl8pPr>
      <a:lvl9pPr marL="3886200" indent="-228600" algn="l" rtl="0" fontAlgn="base">
        <a:spcBef>
          <a:spcPct val="20000"/>
        </a:spcBef>
        <a:spcAft>
          <a:spcPct val="0"/>
        </a:spcAft>
        <a:buChar char="»"/>
        <a:defRPr sz="2400">
          <a:solidFill>
            <a:srgbClr val="000066"/>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4662" y="1268760"/>
            <a:ext cx="4751833" cy="1584176"/>
          </a:xfrm>
        </p:spPr>
        <p:txBody>
          <a:bodyPr>
            <a:noAutofit/>
          </a:bodyPr>
          <a:lstStyle/>
          <a:p>
            <a:r>
              <a:rPr lang="uk-UA" sz="3600" dirty="0" smtClean="0">
                <a:solidFill>
                  <a:srgbClr val="C00000"/>
                </a:solidFill>
              </a:rPr>
              <a:t>Концепція розвитку ХДУ на 2012 – 2022 </a:t>
            </a:r>
            <a:endParaRPr lang="uk-UA" sz="3600" dirty="0">
              <a:solidFill>
                <a:srgbClr val="C00000"/>
              </a:solidFill>
            </a:endParaRPr>
          </a:p>
        </p:txBody>
      </p:sp>
      <p:sp>
        <p:nvSpPr>
          <p:cNvPr id="3" name="Подзаголовок 2"/>
          <p:cNvSpPr>
            <a:spLocks noGrp="1"/>
          </p:cNvSpPr>
          <p:nvPr>
            <p:ph type="subTitle" idx="1"/>
          </p:nvPr>
        </p:nvSpPr>
        <p:spPr>
          <a:xfrm>
            <a:off x="6588224" y="3914090"/>
            <a:ext cx="2555775" cy="1387118"/>
          </a:xfrm>
        </p:spPr>
        <p:txBody>
          <a:bodyPr/>
          <a:lstStyle/>
          <a:p>
            <a:r>
              <a:rPr lang="uk-UA" dirty="0" smtClean="0"/>
              <a:t>перший проректор,</a:t>
            </a:r>
          </a:p>
          <a:p>
            <a:r>
              <a:rPr lang="uk-UA" dirty="0" err="1" smtClean="0"/>
              <a:t>Співаковський</a:t>
            </a:r>
            <a:r>
              <a:rPr lang="uk-UA" dirty="0" smtClean="0"/>
              <a:t> О.В.</a:t>
            </a:r>
            <a:endParaRPr lang="ru-RU" dirty="0"/>
          </a:p>
        </p:txBody>
      </p:sp>
    </p:spTree>
    <p:extLst>
      <p:ext uri="{BB962C8B-B14F-4D97-AF65-F5344CB8AC3E}">
        <p14:creationId xmlns:p14="http://schemas.microsoft.com/office/powerpoint/2010/main" val="1648879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0" indent="0"/>
            <a:r>
              <a:rPr lang="uk-UA" b="1" dirty="0" smtClean="0"/>
              <a:t>5.3 Взаємодія </a:t>
            </a:r>
            <a:r>
              <a:rPr lang="uk-UA" b="1" dirty="0"/>
              <a:t>з соціальним середовищем</a:t>
            </a: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136365947"/>
              </p:ext>
            </p:extLst>
          </p:nvPr>
        </p:nvGraphicFramePr>
        <p:xfrm>
          <a:off x="179512" y="1595933"/>
          <a:ext cx="8784976" cy="4569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0"/>
          </p:nvPr>
        </p:nvSpPr>
        <p:spPr/>
        <p:txBody>
          <a:bodyPr/>
          <a:lstStyle/>
          <a:p>
            <a:pPr>
              <a:defRPr/>
            </a:pPr>
            <a:r>
              <a:rPr lang="en-US" smtClean="0"/>
              <a:t>&gt;</a:t>
            </a:r>
            <a:r>
              <a:rPr lang="en-US" sz="1000" smtClean="0"/>
              <a:t> </a:t>
            </a:r>
            <a:fld id="{8F457B6A-CA01-471F-8468-3D83E89B95AE}" type="slidenum">
              <a:rPr lang="ru-RU" smtClean="0"/>
              <a:pPr>
                <a:defRPr/>
              </a:pPr>
              <a:t>10</a:t>
            </a:fld>
            <a:endParaRPr lang="ru-RU"/>
          </a:p>
        </p:txBody>
      </p:sp>
    </p:spTree>
    <p:extLst>
      <p:ext uri="{BB962C8B-B14F-4D97-AF65-F5344CB8AC3E}">
        <p14:creationId xmlns:p14="http://schemas.microsoft.com/office/powerpoint/2010/main" val="3165225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smtClean="0"/>
              <a:t>5.4 Бачення</a:t>
            </a: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0205286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0"/>
          </p:nvPr>
        </p:nvSpPr>
        <p:spPr/>
        <p:txBody>
          <a:bodyPr/>
          <a:lstStyle/>
          <a:p>
            <a:pPr>
              <a:defRPr/>
            </a:pPr>
            <a:r>
              <a:rPr lang="en-US" smtClean="0"/>
              <a:t>&gt;</a:t>
            </a:r>
            <a:r>
              <a:rPr lang="en-US" sz="1000" smtClean="0"/>
              <a:t> </a:t>
            </a:r>
            <a:fld id="{8F457B6A-CA01-471F-8468-3D83E89B95AE}" type="slidenum">
              <a:rPr lang="ru-RU" smtClean="0"/>
              <a:pPr>
                <a:defRPr/>
              </a:pPr>
              <a:t>11</a:t>
            </a:fld>
            <a:endParaRPr lang="ru-RU"/>
          </a:p>
        </p:txBody>
      </p:sp>
    </p:spTree>
    <p:extLst>
      <p:ext uri="{BB962C8B-B14F-4D97-AF65-F5344CB8AC3E}">
        <p14:creationId xmlns:p14="http://schemas.microsoft.com/office/powerpoint/2010/main" val="4226694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3375"/>
            <a:ext cx="7380312" cy="719361"/>
          </a:xfrm>
        </p:spPr>
        <p:txBody>
          <a:bodyPr/>
          <a:lstStyle/>
          <a:p>
            <a:pPr marL="0" indent="0"/>
            <a:r>
              <a:rPr lang="uk-UA" dirty="0" smtClean="0"/>
              <a:t>Розробка генеральної концепції</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2266634167"/>
              </p:ext>
            </p:extLst>
          </p:nvPr>
        </p:nvGraphicFramePr>
        <p:xfrm>
          <a:off x="179388" y="1608138"/>
          <a:ext cx="8785225" cy="4629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0"/>
          </p:nvPr>
        </p:nvSpPr>
        <p:spPr/>
        <p:txBody>
          <a:bodyPr/>
          <a:lstStyle/>
          <a:p>
            <a:pPr>
              <a:defRPr/>
            </a:pPr>
            <a:r>
              <a:rPr lang="en-US" smtClean="0"/>
              <a:t>&gt;</a:t>
            </a:r>
            <a:r>
              <a:rPr lang="en-US" sz="1000" smtClean="0"/>
              <a:t> </a:t>
            </a:r>
            <a:fld id="{8F457B6A-CA01-471F-8468-3D83E89B95AE}" type="slidenum">
              <a:rPr lang="ru-RU" smtClean="0"/>
              <a:pPr>
                <a:defRPr/>
              </a:pPr>
              <a:t>12</a:t>
            </a:fld>
            <a:endParaRPr lang="ru-RU"/>
          </a:p>
        </p:txBody>
      </p:sp>
    </p:spTree>
    <p:extLst>
      <p:ext uri="{BB962C8B-B14F-4D97-AF65-F5344CB8AC3E}">
        <p14:creationId xmlns:p14="http://schemas.microsoft.com/office/powerpoint/2010/main" val="4215175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0"/>
          </p:nvPr>
        </p:nvSpPr>
        <p:spPr/>
        <p:txBody>
          <a:bodyPr/>
          <a:lstStyle/>
          <a:p>
            <a:pPr>
              <a:defRPr/>
            </a:pPr>
            <a:r>
              <a:rPr lang="en-US" smtClean="0"/>
              <a:t>&gt;</a:t>
            </a:r>
            <a:r>
              <a:rPr lang="en-US" sz="1000" smtClean="0"/>
              <a:t> </a:t>
            </a:r>
            <a:fld id="{8F457B6A-CA01-471F-8468-3D83E89B95AE}" type="slidenum">
              <a:rPr lang="ru-RU" smtClean="0"/>
              <a:pPr>
                <a:defRPr/>
              </a:pPr>
              <a:t>13</a:t>
            </a:fld>
            <a:endParaRPr lang="ru-RU"/>
          </a:p>
        </p:txBody>
      </p:sp>
      <p:sp>
        <p:nvSpPr>
          <p:cNvPr id="5" name="Прямоугольник 4"/>
          <p:cNvSpPr/>
          <p:nvPr/>
        </p:nvSpPr>
        <p:spPr>
          <a:xfrm>
            <a:off x="467544" y="2636912"/>
            <a:ext cx="7992888" cy="1728192"/>
          </a:xfrm>
          <a:prstGeom prst="rect">
            <a:avLst/>
          </a:prstGeom>
          <a:noFill/>
        </p:spPr>
        <p:txBody>
          <a:bodyPr wrap="square" lIns="91440" tIns="45720" rIns="91440" bIns="45720">
            <a:prstTxWarp prst="textDoubleWave1">
              <a:avLst/>
            </a:prstTxWarp>
            <a:spAutoFit/>
          </a:bodyPr>
          <a:lstStyle/>
          <a:p>
            <a:pPr algn="ctr"/>
            <a:r>
              <a:rPr lang="uk-UA" sz="5400" b="1" cap="none" spc="0" dirty="0" smtClean="0">
                <a:ln w="1905"/>
                <a:solidFill>
                  <a:srgbClr val="E26100"/>
                </a:solidFill>
                <a:effectLst>
                  <a:innerShdw blurRad="69850" dist="43180" dir="5400000">
                    <a:srgbClr val="000000">
                      <a:alpha val="65000"/>
                    </a:srgbClr>
                  </a:innerShdw>
                </a:effectLst>
              </a:rPr>
              <a:t>Дякую за увагу!</a:t>
            </a:r>
            <a:endParaRPr lang="uk-UA" sz="5400" b="1" cap="none" spc="0" dirty="0">
              <a:ln w="1905"/>
              <a:solidFill>
                <a:srgbClr val="E261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0432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3375"/>
            <a:ext cx="7236296" cy="935038"/>
          </a:xfrm>
        </p:spPr>
        <p:txBody>
          <a:bodyPr/>
          <a:lstStyle/>
          <a:p>
            <a:pPr marL="4763" indent="-4763"/>
            <a:r>
              <a:rPr lang="uk-UA" dirty="0" smtClean="0"/>
              <a:t>Навіщо потрібна концепція</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661837204"/>
              </p:ext>
            </p:extLst>
          </p:nvPr>
        </p:nvGraphicFramePr>
        <p:xfrm>
          <a:off x="29038" y="1340768"/>
          <a:ext cx="533505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0"/>
          </p:nvPr>
        </p:nvSpPr>
        <p:spPr/>
        <p:txBody>
          <a:bodyPr/>
          <a:lstStyle/>
          <a:p>
            <a:pPr>
              <a:defRPr/>
            </a:pPr>
            <a:r>
              <a:rPr lang="en-US" smtClean="0"/>
              <a:t>&gt;</a:t>
            </a:r>
            <a:r>
              <a:rPr lang="en-US" sz="1000" smtClean="0"/>
              <a:t> </a:t>
            </a:r>
            <a:fld id="{8F457B6A-CA01-471F-8468-3D83E89B95AE}" type="slidenum">
              <a:rPr lang="ru-RU" smtClean="0"/>
              <a:pPr>
                <a:defRPr/>
              </a:pPr>
              <a:t>2</a:t>
            </a:fld>
            <a:endParaRPr lang="ru-RU"/>
          </a:p>
        </p:txBody>
      </p:sp>
      <p:pic>
        <p:nvPicPr>
          <p:cNvPr id="6" name="Picture 2" descr="http://media3.fanparty.ru/images/fanclubs/Vse%20neobyasnimoe%20i%20neobychnoe/articles/166909/176439_tribune_vse_neobyasnimoe_i_neobychno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3723" y="2636912"/>
            <a:ext cx="3418757" cy="22322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808284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1.Наші </a:t>
            </a:r>
            <a:r>
              <a:rPr lang="uk-UA" b="1" dirty="0"/>
              <a:t>ключові цінності</a:t>
            </a:r>
            <a:endParaRPr lang="ru-RU" dirty="0"/>
          </a:p>
        </p:txBody>
      </p:sp>
      <p:graphicFrame>
        <p:nvGraphicFramePr>
          <p:cNvPr id="7" name="Содержимое 6"/>
          <p:cNvGraphicFramePr>
            <a:graphicFrameLocks noGrp="1"/>
          </p:cNvGraphicFramePr>
          <p:nvPr>
            <p:ph idx="1"/>
            <p:extLst>
              <p:ext uri="{D42A27DB-BD31-4B8C-83A1-F6EECF244321}">
                <p14:modId xmlns:p14="http://schemas.microsoft.com/office/powerpoint/2010/main" val="419582550"/>
              </p:ext>
            </p:extLst>
          </p:nvPr>
        </p:nvGraphicFramePr>
        <p:xfrm>
          <a:off x="539552" y="1484784"/>
          <a:ext cx="784887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0"/>
          </p:nvPr>
        </p:nvSpPr>
        <p:spPr/>
        <p:txBody>
          <a:bodyPr/>
          <a:lstStyle/>
          <a:p>
            <a:pPr>
              <a:defRPr/>
            </a:pPr>
            <a:r>
              <a:rPr lang="en-US" smtClean="0"/>
              <a:t>&gt;</a:t>
            </a:r>
            <a:r>
              <a:rPr lang="en-US" sz="1000" smtClean="0"/>
              <a:t> </a:t>
            </a:r>
            <a:fld id="{8F457B6A-CA01-471F-8468-3D83E89B95AE}" type="slidenum">
              <a:rPr lang="ru-RU" smtClean="0"/>
              <a:pPr>
                <a:defRPr/>
              </a:pPr>
              <a:t>3</a:t>
            </a:fld>
            <a:endParaRPr lang="ru-RU"/>
          </a:p>
        </p:txBody>
      </p:sp>
    </p:spTree>
    <p:extLst>
      <p:ext uri="{BB962C8B-B14F-4D97-AF65-F5344CB8AC3E}">
        <p14:creationId xmlns:p14="http://schemas.microsoft.com/office/powerpoint/2010/main" val="2589089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2. Місія ХДУ</a:t>
            </a:r>
            <a:endParaRPr lang="uk-UA" dirty="0"/>
          </a:p>
        </p:txBody>
      </p:sp>
      <p:graphicFrame>
        <p:nvGraphicFramePr>
          <p:cNvPr id="6" name="Схема 5"/>
          <p:cNvGraphicFramePr/>
          <p:nvPr>
            <p:extLst>
              <p:ext uri="{D42A27DB-BD31-4B8C-83A1-F6EECF244321}">
                <p14:modId xmlns:p14="http://schemas.microsoft.com/office/powerpoint/2010/main" val="2365507802"/>
              </p:ext>
            </p:extLst>
          </p:nvPr>
        </p:nvGraphicFramePr>
        <p:xfrm>
          <a:off x="0" y="1412776"/>
          <a:ext cx="9036496"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0"/>
          </p:nvPr>
        </p:nvSpPr>
        <p:spPr/>
        <p:txBody>
          <a:bodyPr/>
          <a:lstStyle/>
          <a:p>
            <a:pPr>
              <a:defRPr/>
            </a:pPr>
            <a:r>
              <a:rPr lang="en-US" smtClean="0"/>
              <a:t>&gt;</a:t>
            </a:r>
            <a:r>
              <a:rPr lang="en-US" sz="1000" smtClean="0"/>
              <a:t> </a:t>
            </a:r>
            <a:fld id="{8F457B6A-CA01-471F-8468-3D83E89B95AE}" type="slidenum">
              <a:rPr lang="ru-RU" smtClean="0"/>
              <a:pPr>
                <a:defRPr/>
              </a:pPr>
              <a:t>4</a:t>
            </a:fld>
            <a:endParaRPr lang="ru-RU"/>
          </a:p>
        </p:txBody>
      </p:sp>
      <p:graphicFrame>
        <p:nvGraphicFramePr>
          <p:cNvPr id="4" name="Схема 3"/>
          <p:cNvGraphicFramePr/>
          <p:nvPr>
            <p:extLst>
              <p:ext uri="{D42A27DB-BD31-4B8C-83A1-F6EECF244321}">
                <p14:modId xmlns:p14="http://schemas.microsoft.com/office/powerpoint/2010/main" val="3798153370"/>
              </p:ext>
            </p:extLst>
          </p:nvPr>
        </p:nvGraphicFramePr>
        <p:xfrm>
          <a:off x="251520" y="2204864"/>
          <a:ext cx="8712968" cy="41764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1928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3. Наше </a:t>
            </a:r>
            <a:r>
              <a:rPr lang="uk-UA" b="1" dirty="0" smtClean="0"/>
              <a:t>бачення</a:t>
            </a:r>
            <a:endParaRPr lang="ru-RU" dirty="0"/>
          </a:p>
        </p:txBody>
      </p:sp>
      <p:sp>
        <p:nvSpPr>
          <p:cNvPr id="3" name="Содержимое 2"/>
          <p:cNvSpPr>
            <a:spLocks noGrp="1"/>
          </p:cNvSpPr>
          <p:nvPr>
            <p:ph idx="1"/>
          </p:nvPr>
        </p:nvSpPr>
        <p:spPr>
          <a:xfrm>
            <a:off x="179512" y="1608138"/>
            <a:ext cx="8784976" cy="4701182"/>
          </a:xfrm>
        </p:spPr>
        <p:txBody>
          <a:bodyPr/>
          <a:lstStyle/>
          <a:p>
            <a:r>
              <a:rPr lang="uk-UA" dirty="0"/>
              <a:t>Херсонський державний університет </a:t>
            </a:r>
            <a:r>
              <a:rPr lang="uk-UA" dirty="0" smtClean="0"/>
              <a:t>має:</a:t>
            </a:r>
          </a:p>
          <a:p>
            <a:pPr lvl="1"/>
            <a:r>
              <a:rPr lang="uk-UA" dirty="0" smtClean="0"/>
              <a:t> </a:t>
            </a:r>
            <a:r>
              <a:rPr lang="uk-UA" b="1" dirty="0">
                <a:solidFill>
                  <a:srgbClr val="C00000"/>
                </a:solidFill>
              </a:rPr>
              <a:t>стати рушійною силою </a:t>
            </a:r>
            <a:r>
              <a:rPr lang="uk-UA" dirty="0"/>
              <a:t>у розвитку культури, економіки, </a:t>
            </a:r>
            <a:r>
              <a:rPr lang="uk-UA" dirty="0" smtClean="0"/>
              <a:t>виробництва</a:t>
            </a:r>
            <a:r>
              <a:rPr lang="en-US" dirty="0"/>
              <a:t>;</a:t>
            </a:r>
            <a:r>
              <a:rPr lang="uk-UA" dirty="0" smtClean="0"/>
              <a:t> </a:t>
            </a:r>
          </a:p>
          <a:p>
            <a:pPr lvl="1"/>
            <a:r>
              <a:rPr lang="uk-UA" b="1" dirty="0" smtClean="0">
                <a:solidFill>
                  <a:srgbClr val="C00000"/>
                </a:solidFill>
              </a:rPr>
              <a:t>покращувати </a:t>
            </a:r>
            <a:r>
              <a:rPr lang="uk-UA" b="1" dirty="0">
                <a:solidFill>
                  <a:srgbClr val="C00000"/>
                </a:solidFill>
              </a:rPr>
              <a:t>загальну життєву стійкість </a:t>
            </a:r>
            <a:r>
              <a:rPr lang="uk-UA" dirty="0"/>
              <a:t>Херсонського регіону. </a:t>
            </a:r>
            <a:endParaRPr lang="ru-RU" dirty="0"/>
          </a:p>
          <a:p>
            <a:r>
              <a:rPr lang="uk-UA" dirty="0" smtClean="0"/>
              <a:t>Наші </a:t>
            </a:r>
            <a:r>
              <a:rPr lang="uk-UA" dirty="0"/>
              <a:t>студенти та випускники </a:t>
            </a:r>
            <a:r>
              <a:rPr lang="uk-UA" dirty="0" smtClean="0"/>
              <a:t>повинні:</a:t>
            </a:r>
          </a:p>
          <a:p>
            <a:pPr lvl="1"/>
            <a:r>
              <a:rPr lang="uk-UA" dirty="0" smtClean="0"/>
              <a:t> </a:t>
            </a:r>
            <a:r>
              <a:rPr lang="uk-UA" b="1" dirty="0">
                <a:solidFill>
                  <a:srgbClr val="C00000"/>
                </a:solidFill>
              </a:rPr>
              <a:t>мати критичне </a:t>
            </a:r>
            <a:r>
              <a:rPr lang="uk-UA" b="1" dirty="0" smtClean="0">
                <a:solidFill>
                  <a:srgbClr val="C00000"/>
                </a:solidFill>
              </a:rPr>
              <a:t>мислення</a:t>
            </a:r>
            <a:r>
              <a:rPr lang="en-US" dirty="0"/>
              <a:t>;</a:t>
            </a:r>
            <a:r>
              <a:rPr lang="uk-UA" dirty="0" smtClean="0"/>
              <a:t> </a:t>
            </a:r>
          </a:p>
          <a:p>
            <a:pPr lvl="1"/>
            <a:r>
              <a:rPr lang="uk-UA" b="1" dirty="0" smtClean="0">
                <a:solidFill>
                  <a:srgbClr val="C00000"/>
                </a:solidFill>
              </a:rPr>
              <a:t>робити </a:t>
            </a:r>
            <a:r>
              <a:rPr lang="uk-UA" b="1" dirty="0">
                <a:solidFill>
                  <a:srgbClr val="C00000"/>
                </a:solidFill>
              </a:rPr>
              <a:t>значний внесок </a:t>
            </a:r>
            <a:r>
              <a:rPr lang="uk-UA" dirty="0"/>
              <a:t>у розвиток суспільства та держави через реалізацію власної професійної кар’єри. </a:t>
            </a:r>
            <a:endParaRPr lang="ru-RU" dirty="0"/>
          </a:p>
          <a:p>
            <a:pPr>
              <a:buNone/>
            </a:pPr>
            <a:endParaRPr lang="ru-RU" dirty="0"/>
          </a:p>
        </p:txBody>
      </p:sp>
      <p:sp>
        <p:nvSpPr>
          <p:cNvPr id="4" name="Номер слайда 3"/>
          <p:cNvSpPr>
            <a:spLocks noGrp="1"/>
          </p:cNvSpPr>
          <p:nvPr>
            <p:ph type="sldNum" sz="quarter" idx="10"/>
          </p:nvPr>
        </p:nvSpPr>
        <p:spPr/>
        <p:txBody>
          <a:bodyPr/>
          <a:lstStyle/>
          <a:p>
            <a:pPr>
              <a:defRPr/>
            </a:pPr>
            <a:r>
              <a:rPr lang="en-US" smtClean="0"/>
              <a:t>&gt;</a:t>
            </a:r>
            <a:r>
              <a:rPr lang="en-US" sz="1000" smtClean="0"/>
              <a:t> </a:t>
            </a:r>
            <a:fld id="{8F457B6A-CA01-471F-8468-3D83E89B95AE}" type="slidenum">
              <a:rPr lang="ru-RU" smtClean="0"/>
              <a:pPr>
                <a:defRPr/>
              </a:pPr>
              <a:t>5</a:t>
            </a:fld>
            <a:endParaRPr lang="ru-RU"/>
          </a:p>
        </p:txBody>
      </p:sp>
    </p:spTree>
    <p:extLst>
      <p:ext uri="{BB962C8B-B14F-4D97-AF65-F5344CB8AC3E}">
        <p14:creationId xmlns:p14="http://schemas.microsoft.com/office/powerpoint/2010/main" val="2793957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3375"/>
            <a:ext cx="7020272" cy="935038"/>
          </a:xfrm>
        </p:spPr>
        <p:txBody>
          <a:bodyPr>
            <a:noAutofit/>
          </a:bodyPr>
          <a:lstStyle/>
          <a:p>
            <a:pPr marL="4763" indent="-4763"/>
            <a:r>
              <a:rPr lang="uk-UA" sz="2400" b="1" dirty="0" smtClean="0">
                <a:solidFill>
                  <a:srgbClr val="C00000"/>
                </a:solidFill>
              </a:rPr>
              <a:t>4. Ключові </a:t>
            </a:r>
            <a:r>
              <a:rPr lang="uk-UA" sz="2400" b="1" dirty="0">
                <a:solidFill>
                  <a:srgbClr val="C00000"/>
                </a:solidFill>
              </a:rPr>
              <a:t>області для </a:t>
            </a:r>
            <a:r>
              <a:rPr lang="uk-UA" sz="2400" b="1" dirty="0" smtClean="0">
                <a:solidFill>
                  <a:srgbClr val="C00000"/>
                </a:solidFill>
              </a:rPr>
              <a:t>формування</a:t>
            </a:r>
            <a:r>
              <a:rPr lang="en-US" sz="2400" b="1" dirty="0" smtClean="0">
                <a:solidFill>
                  <a:srgbClr val="C00000"/>
                </a:solidFill>
              </a:rPr>
              <a:t> </a:t>
            </a:r>
            <a:r>
              <a:rPr lang="uk-UA" sz="2400" b="1" dirty="0" smtClean="0">
                <a:solidFill>
                  <a:srgbClr val="C00000"/>
                </a:solidFill>
              </a:rPr>
              <a:t>стратегічного </a:t>
            </a:r>
            <a:r>
              <a:rPr lang="uk-UA" sz="2400" b="1" dirty="0">
                <a:solidFill>
                  <a:srgbClr val="C00000"/>
                </a:solidFill>
              </a:rPr>
              <a:t>плану </a:t>
            </a:r>
            <a:r>
              <a:rPr lang="ru-RU" sz="2400" b="1" dirty="0">
                <a:solidFill>
                  <a:srgbClr val="C00000"/>
                </a:solidFill>
              </a:rPr>
              <a:t>( 2012 – 2017 – 2022)</a:t>
            </a:r>
            <a:r>
              <a:rPr lang="ru-RU" sz="2400" dirty="0">
                <a:solidFill>
                  <a:srgbClr val="C00000"/>
                </a:solidFill>
              </a:rPr>
              <a:t/>
            </a:r>
            <a:br>
              <a:rPr lang="ru-RU" sz="2400" dirty="0">
                <a:solidFill>
                  <a:srgbClr val="C00000"/>
                </a:solidFill>
              </a:rPr>
            </a:br>
            <a:endParaRPr lang="ru-RU" sz="2400" dirty="0">
              <a:solidFill>
                <a:srgbClr val="C00000"/>
              </a:solidFill>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20974135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0"/>
          </p:nvPr>
        </p:nvSpPr>
        <p:spPr/>
        <p:txBody>
          <a:bodyPr/>
          <a:lstStyle/>
          <a:p>
            <a:pPr>
              <a:defRPr/>
            </a:pPr>
            <a:r>
              <a:rPr lang="en-US" smtClean="0"/>
              <a:t>&gt;</a:t>
            </a:r>
            <a:r>
              <a:rPr lang="en-US" sz="1000" smtClean="0"/>
              <a:t> </a:t>
            </a:r>
            <a:fld id="{8F457B6A-CA01-471F-8468-3D83E89B95AE}" type="slidenum">
              <a:rPr lang="ru-RU" smtClean="0"/>
              <a:pPr>
                <a:defRPr/>
              </a:pPr>
              <a:t>6</a:t>
            </a:fld>
            <a:endParaRPr lang="ru-RU"/>
          </a:p>
        </p:txBody>
      </p:sp>
    </p:spTree>
    <p:extLst>
      <p:ext uri="{BB962C8B-B14F-4D97-AF65-F5344CB8AC3E}">
        <p14:creationId xmlns:p14="http://schemas.microsoft.com/office/powerpoint/2010/main" val="1516478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3375"/>
            <a:ext cx="7524328" cy="935038"/>
          </a:xfrm>
        </p:spPr>
        <p:txBody>
          <a:bodyPr/>
          <a:lstStyle/>
          <a:p>
            <a:pPr marL="0" indent="0"/>
            <a:r>
              <a:rPr lang="ru-RU" dirty="0"/>
              <a:t>5. </a:t>
            </a:r>
            <a:r>
              <a:rPr lang="ru-RU" sz="2800" dirty="0" err="1"/>
              <a:t>Цілі</a:t>
            </a:r>
            <a:r>
              <a:rPr lang="ru-RU" sz="2800" dirty="0"/>
              <a:t> та </a:t>
            </a:r>
            <a:r>
              <a:rPr lang="ru-RU" sz="2800" dirty="0" err="1"/>
              <a:t>стратегії</a:t>
            </a:r>
            <a:r>
              <a:rPr lang="ru-RU" sz="2800" dirty="0"/>
              <a:t> для 10-літнього </a:t>
            </a:r>
            <a:r>
              <a:rPr lang="ru-RU" sz="2800" dirty="0" err="1" smtClean="0"/>
              <a:t>стратегічного</a:t>
            </a:r>
            <a:r>
              <a:rPr lang="ru-RU" sz="2800" dirty="0" smtClean="0"/>
              <a:t> </a:t>
            </a:r>
            <a:r>
              <a:rPr lang="ru-RU" sz="2800" dirty="0" err="1"/>
              <a:t>планування</a:t>
            </a:r>
            <a:r>
              <a:rPr lang="ru-RU" dirty="0"/>
              <a:t>.</a:t>
            </a:r>
          </a:p>
        </p:txBody>
      </p:sp>
      <p:sp>
        <p:nvSpPr>
          <p:cNvPr id="3" name="Объект 2"/>
          <p:cNvSpPr>
            <a:spLocks noGrp="1"/>
          </p:cNvSpPr>
          <p:nvPr>
            <p:ph idx="1"/>
          </p:nvPr>
        </p:nvSpPr>
        <p:spPr>
          <a:xfrm>
            <a:off x="179512" y="1484784"/>
            <a:ext cx="8784976" cy="4629174"/>
          </a:xfrm>
        </p:spPr>
        <p:txBody>
          <a:bodyPr/>
          <a:lstStyle/>
          <a:p>
            <a:r>
              <a:rPr lang="uk-UA" dirty="0" smtClean="0"/>
              <a:t>Кожна ключова галузь має цілі та серію стратегій,які мають бути імплементовані у найближчі </a:t>
            </a:r>
            <a:r>
              <a:rPr lang="uk-UA" b="1" dirty="0" smtClean="0">
                <a:solidFill>
                  <a:srgbClr val="C00000"/>
                </a:solidFill>
              </a:rPr>
              <a:t>5 – 10 років</a:t>
            </a:r>
            <a:r>
              <a:rPr lang="uk-UA" dirty="0" smtClean="0"/>
              <a:t>. </a:t>
            </a:r>
          </a:p>
          <a:p>
            <a:r>
              <a:rPr lang="uk-UA" dirty="0" smtClean="0"/>
              <a:t>Індикаторами успіху має бути </a:t>
            </a:r>
            <a:r>
              <a:rPr lang="uk-UA" b="1" dirty="0" err="1" smtClean="0">
                <a:solidFill>
                  <a:srgbClr val="C00000"/>
                </a:solidFill>
              </a:rPr>
              <a:t>вимірюваність</a:t>
            </a:r>
            <a:r>
              <a:rPr lang="uk-UA" dirty="0" smtClean="0"/>
              <a:t> кожної цілі.</a:t>
            </a:r>
          </a:p>
          <a:p>
            <a:r>
              <a:rPr lang="uk-UA" dirty="0" smtClean="0"/>
              <a:t>Щорічно університетський план буде дороблятися як </a:t>
            </a:r>
            <a:r>
              <a:rPr lang="uk-UA" b="1" dirty="0" smtClean="0">
                <a:solidFill>
                  <a:srgbClr val="C00000"/>
                </a:solidFill>
              </a:rPr>
              <a:t>керівництво для індивідуальних дій допоміжних стратегій</a:t>
            </a:r>
            <a:r>
              <a:rPr lang="uk-UA" dirty="0" smtClean="0"/>
              <a:t>, разом зі специфікою виконавців та метрик. </a:t>
            </a:r>
          </a:p>
          <a:p>
            <a:r>
              <a:rPr lang="uk-UA" b="1" dirty="0" smtClean="0">
                <a:solidFill>
                  <a:srgbClr val="C00000"/>
                </a:solidFill>
              </a:rPr>
              <a:t>Всі підрозділи та програми мають бути залучені у цей процес</a:t>
            </a:r>
            <a:r>
              <a:rPr lang="uk-UA" dirty="0" smtClean="0"/>
              <a:t>, щорічні активності будуть публікуватися кожного серпня.  </a:t>
            </a:r>
          </a:p>
          <a:p>
            <a:r>
              <a:rPr lang="uk-UA" dirty="0" smtClean="0"/>
              <a:t>Велика кількість інших продуктивних ідей має </a:t>
            </a:r>
            <a:r>
              <a:rPr lang="uk-UA" b="1" dirty="0" smtClean="0">
                <a:solidFill>
                  <a:srgbClr val="C00000"/>
                </a:solidFill>
              </a:rPr>
              <a:t>підпорядковуватис</a:t>
            </a:r>
            <a:r>
              <a:rPr lang="uk-UA" b="1" dirty="0">
                <a:solidFill>
                  <a:srgbClr val="C00000"/>
                </a:solidFill>
              </a:rPr>
              <a:t>я</a:t>
            </a:r>
            <a:r>
              <a:rPr lang="uk-UA" b="1" dirty="0" smtClean="0">
                <a:solidFill>
                  <a:srgbClr val="C00000"/>
                </a:solidFill>
              </a:rPr>
              <a:t> стратегічному плану розвитку.</a:t>
            </a:r>
            <a:endParaRPr lang="uk-UA" b="1" dirty="0">
              <a:solidFill>
                <a:srgbClr val="C00000"/>
              </a:solidFill>
            </a:endParaRPr>
          </a:p>
        </p:txBody>
      </p:sp>
      <p:sp>
        <p:nvSpPr>
          <p:cNvPr id="4" name="Номер слайда 3"/>
          <p:cNvSpPr>
            <a:spLocks noGrp="1"/>
          </p:cNvSpPr>
          <p:nvPr>
            <p:ph type="sldNum" sz="quarter" idx="10"/>
          </p:nvPr>
        </p:nvSpPr>
        <p:spPr/>
        <p:txBody>
          <a:bodyPr/>
          <a:lstStyle/>
          <a:p>
            <a:pPr>
              <a:defRPr/>
            </a:pPr>
            <a:r>
              <a:rPr lang="en-US" smtClean="0"/>
              <a:t>&gt;</a:t>
            </a:r>
            <a:r>
              <a:rPr lang="en-US" sz="1000" smtClean="0"/>
              <a:t> </a:t>
            </a:r>
            <a:fld id="{8F457B6A-CA01-471F-8468-3D83E89B95AE}" type="slidenum">
              <a:rPr lang="ru-RU" smtClean="0"/>
              <a:pPr>
                <a:defRPr/>
              </a:pPr>
              <a:t>7</a:t>
            </a:fld>
            <a:endParaRPr lang="ru-RU"/>
          </a:p>
        </p:txBody>
      </p:sp>
    </p:spTree>
    <p:extLst>
      <p:ext uri="{BB962C8B-B14F-4D97-AF65-F5344CB8AC3E}">
        <p14:creationId xmlns:p14="http://schemas.microsoft.com/office/powerpoint/2010/main" val="3257707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5.1.Успіхи </a:t>
            </a:r>
            <a:r>
              <a:rPr lang="uk-UA" b="1" dirty="0"/>
              <a:t>студентів</a:t>
            </a: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405895055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0"/>
          </p:nvPr>
        </p:nvSpPr>
        <p:spPr/>
        <p:txBody>
          <a:bodyPr/>
          <a:lstStyle/>
          <a:p>
            <a:pPr>
              <a:defRPr/>
            </a:pPr>
            <a:r>
              <a:rPr lang="en-US" smtClean="0"/>
              <a:t>&gt;</a:t>
            </a:r>
            <a:r>
              <a:rPr lang="en-US" sz="1000" smtClean="0"/>
              <a:t> </a:t>
            </a:r>
            <a:fld id="{8F457B6A-CA01-471F-8468-3D83E89B95AE}" type="slidenum">
              <a:rPr lang="ru-RU" smtClean="0"/>
              <a:pPr>
                <a:defRPr/>
              </a:pPr>
              <a:t>8</a:t>
            </a:fld>
            <a:endParaRPr lang="ru-RU"/>
          </a:p>
        </p:txBody>
      </p:sp>
    </p:spTree>
    <p:extLst>
      <p:ext uri="{BB962C8B-B14F-4D97-AF65-F5344CB8AC3E}">
        <p14:creationId xmlns:p14="http://schemas.microsoft.com/office/powerpoint/2010/main" val="3043272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3375"/>
            <a:ext cx="7092280" cy="935038"/>
          </a:xfrm>
        </p:spPr>
        <p:txBody>
          <a:bodyPr>
            <a:normAutofit fontScale="90000"/>
          </a:bodyPr>
          <a:lstStyle/>
          <a:p>
            <a:pPr marL="4763" indent="-4763"/>
            <a:r>
              <a:rPr lang="uk-UA" b="1" dirty="0" smtClean="0"/>
              <a:t>5.2 Інновації </a:t>
            </a:r>
            <a:r>
              <a:rPr lang="uk-UA" b="1" dirty="0"/>
              <a:t>в інституціональному будівництві</a:t>
            </a: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655625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0"/>
          </p:nvPr>
        </p:nvSpPr>
        <p:spPr/>
        <p:txBody>
          <a:bodyPr/>
          <a:lstStyle/>
          <a:p>
            <a:pPr>
              <a:defRPr/>
            </a:pPr>
            <a:r>
              <a:rPr lang="en-US" smtClean="0"/>
              <a:t>&gt;</a:t>
            </a:r>
            <a:r>
              <a:rPr lang="en-US" sz="1000" smtClean="0"/>
              <a:t> </a:t>
            </a:r>
            <a:fld id="{8F457B6A-CA01-471F-8468-3D83E89B95AE}" type="slidenum">
              <a:rPr lang="ru-RU" smtClean="0"/>
              <a:pPr>
                <a:defRPr/>
              </a:pPr>
              <a:t>9</a:t>
            </a:fld>
            <a:endParaRPr lang="ru-RU"/>
          </a:p>
        </p:txBody>
      </p:sp>
    </p:spTree>
    <p:extLst>
      <p:ext uri="{BB962C8B-B14F-4D97-AF65-F5344CB8AC3E}">
        <p14:creationId xmlns:p14="http://schemas.microsoft.com/office/powerpoint/2010/main" val="73668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elxis-orangeoffice">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Trebuchet MS"/>
        <a:ea typeface=""/>
        <a:cs typeface=""/>
      </a:majorFont>
      <a:minorFont>
        <a:latin typeface="Trebuchet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Trebuchet MS"/>
        <a:ea typeface=""/>
        <a:cs typeface=""/>
      </a:majorFont>
      <a:minorFont>
        <a:latin typeface="Trebuchet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powerelxis-orangeoffice</Template>
  <TotalTime>399</TotalTime>
  <Words>1183</Words>
  <Application>Microsoft Office PowerPoint</Application>
  <PresentationFormat>Экран (4:3)</PresentationFormat>
  <Paragraphs>130</Paragraphs>
  <Slides>13</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13</vt:i4>
      </vt:variant>
    </vt:vector>
  </HeadingPairs>
  <TitlesOfParts>
    <vt:vector size="15" baseType="lpstr">
      <vt:lpstr>powerelxis-orangeoffice</vt:lpstr>
      <vt:lpstr>1_Оформление по умолчанию</vt:lpstr>
      <vt:lpstr>Концепція розвитку ХДУ на 2012 – 2022 </vt:lpstr>
      <vt:lpstr>Навіщо потрібна концепція</vt:lpstr>
      <vt:lpstr>1.Наші ключові цінності</vt:lpstr>
      <vt:lpstr>2. Місія ХДУ</vt:lpstr>
      <vt:lpstr>3. Наше бачення</vt:lpstr>
      <vt:lpstr>4. Ключові області для формування стратегічного плану ( 2012 – 2017 – 2022) </vt:lpstr>
      <vt:lpstr>5. Цілі та стратегії для 10-літнього стратегічного планування.</vt:lpstr>
      <vt:lpstr>5.1.Успіхи студентів</vt:lpstr>
      <vt:lpstr>5.2 Інновації в інституціональному будівництві</vt:lpstr>
      <vt:lpstr>5.3 Взаємодія з соціальним середовищем</vt:lpstr>
      <vt:lpstr>5.4 Бачення</vt:lpstr>
      <vt:lpstr>Розробка генеральної концепції</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Максимович Марина Богдановна</dc:creator>
  <cp:lastModifiedBy>yulazarenko</cp:lastModifiedBy>
  <cp:revision>23</cp:revision>
  <dcterms:created xsi:type="dcterms:W3CDTF">2012-11-20T08:59:22Z</dcterms:created>
  <dcterms:modified xsi:type="dcterms:W3CDTF">2012-11-24T11:10:44Z</dcterms:modified>
</cp:coreProperties>
</file>